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1" r:id="rId6"/>
    <p:sldId id="259" r:id="rId7"/>
    <p:sldId id="260" r:id="rId8"/>
    <p:sldId id="258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embeddedFontLst>
    <p:embeddedFont>
      <p:font typeface="方正楷体繁体" panose="03000509000000000000" pitchFamily="65" charset="-122"/>
      <p:regular r:id="rId17"/>
    </p:embeddedFont>
    <p:embeddedFont>
      <p:font typeface="方正楷体简体" panose="03000509000000000000" pitchFamily="65" charset="-122"/>
      <p:regular r:id="rId18"/>
    </p:embeddedFont>
    <p:embeddedFont>
      <p:font typeface="Sacramento" panose="02000507000000020000" pitchFamily="2" charset="0"/>
      <p:regular r:id="rId19"/>
    </p:embeddedFont>
    <p:embeddedFont>
      <p:font typeface="方正中倩_GBK" panose="03000509000000000000" pitchFamily="65" charset="-122"/>
      <p:regular r:id="rId20"/>
    </p:embeddedFont>
    <p:embeddedFont>
      <p:font typeface="微软雅黑" panose="020B0503020204020204" pitchFamily="34" charset="-122"/>
      <p:regular r:id="rId21"/>
    </p:embeddedFont>
    <p:embeddedFont>
      <p:font typeface="Meiryo" panose="020B0604030504040204" pitchFamily="3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6600"/>
    <a:srgbClr val="003300"/>
    <a:srgbClr val="FF9999"/>
    <a:srgbClr val="990000"/>
    <a:srgbClr val="7A4B1C"/>
    <a:srgbClr val="90100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0" autoAdjust="0"/>
    <p:restoredTop sz="93482" autoAdjust="0"/>
  </p:normalViewPr>
  <p:slideViewPr>
    <p:cSldViewPr showGuides="1">
      <p:cViewPr varScale="1">
        <p:scale>
          <a:sx n="153" d="100"/>
          <a:sy n="153" d="100"/>
        </p:scale>
        <p:origin x="-41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9BC9E-6C27-4F2D-A672-438360BB10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模板来自于 </a:t>
            </a:r>
            <a:r>
              <a:rPr lang="en-US" altLang="zh-CN" smtClean="0"/>
              <a:t>http://www.ypppt.com</a:t>
            </a:r>
            <a:endParaRPr lang="zh-CN" altLang="en-US" dirty="0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ED1824-6DB2-4029-B0DF-1D3CDCF11CDA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mtClean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82651-710A-4542-8B2A-4E082DF86A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3A975-6D54-4978-8E8A-AC0C803B6E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82F-8FBE-42B6-B70F-6D8AE9F014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GIF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2.jpeg"/><Relationship Id="rId14" Type="http://schemas.openxmlformats.org/officeDocument/2006/relationships/image" Target="../media/image31.jpeg"/><Relationship Id="rId13" Type="http://schemas.openxmlformats.org/officeDocument/2006/relationships/image" Target="../media/image30.jpeg"/><Relationship Id="rId12" Type="http://schemas.openxmlformats.org/officeDocument/2006/relationships/image" Target="../media/image29.jpeg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jpeg"/><Relationship Id="rId2" Type="http://schemas.openxmlformats.org/officeDocument/2006/relationships/image" Target="../media/image14.jpeg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05194"/>
            <a:ext cx="9483634" cy="631429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05194"/>
            <a:ext cx="9483634" cy="63142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2515" y="340642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38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青</a:t>
            </a:r>
            <a:endParaRPr lang="zh-CN" altLang="en-US" sz="138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40667" y="1154701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6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春</a:t>
            </a:r>
            <a:endParaRPr lang="zh-CN" altLang="en-US" sz="66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32172" y="975333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0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的</a:t>
            </a:r>
            <a:endParaRPr lang="zh-CN" altLang="en-US" sz="60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90816" y="102870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0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纪</a:t>
            </a:r>
            <a:endParaRPr lang="zh-CN" altLang="en-US" sz="60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99282" y="115567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0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念</a:t>
            </a:r>
            <a:endParaRPr lang="zh-CN" altLang="en-US" sz="60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2955" y="566826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1500" dirty="0" smtClean="0">
                <a:solidFill>
                  <a:srgbClr val="5C2E00"/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</a:rPr>
              <a:t>册</a:t>
            </a:r>
            <a:endParaRPr lang="zh-CN" altLang="en-US" sz="11500" dirty="0">
              <a:solidFill>
                <a:srgbClr val="5C2E00"/>
              </a:solidFill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81" y="316624"/>
            <a:ext cx="946406" cy="960122"/>
          </a:xfrm>
          <a:prstGeom prst="rect">
            <a:avLst/>
          </a:prstGeom>
        </p:spPr>
      </p:pic>
      <p:pic>
        <p:nvPicPr>
          <p:cNvPr id="86" name="Picture 158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263" y="4595490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椭圆 86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2368032" y="1983350"/>
            <a:ext cx="1037463" cy="861774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dirty="0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M</a:t>
            </a:r>
            <a:endParaRPr lang="zh-CN" altLang="en-US" sz="50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31860" y="1937630"/>
            <a:ext cx="319318" cy="861774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dirty="0" err="1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i</a:t>
            </a:r>
            <a:endParaRPr lang="zh-CN" altLang="en-US" sz="50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24093" y="1900800"/>
            <a:ext cx="319318" cy="861774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dirty="0" err="1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i</a:t>
            </a:r>
            <a:endParaRPr lang="zh-CN" altLang="en-US" sz="50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0240" y="2008611"/>
            <a:ext cx="684803" cy="784830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500" dirty="0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G</a:t>
            </a:r>
            <a:endParaRPr lang="zh-CN" altLang="en-US" sz="45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52925" y="1943886"/>
            <a:ext cx="348172" cy="861774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dirty="0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s</a:t>
            </a:r>
            <a:endParaRPr lang="zh-CN" altLang="en-US" sz="50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21428" y="1943886"/>
            <a:ext cx="348172" cy="861774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dirty="0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s</a:t>
            </a:r>
            <a:endParaRPr lang="zh-CN" altLang="en-US" sz="50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72526" y="1900800"/>
            <a:ext cx="470000" cy="861774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dirty="0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n</a:t>
            </a:r>
            <a:endParaRPr lang="zh-CN" altLang="en-US" sz="5000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  <p:pic>
        <p:nvPicPr>
          <p:cNvPr id="2" name="Crepe - 站在同一片天空下(Under The Same Sky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3794" y="-16196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23 -0.45651 C -0.35017 -0.47841 -0.31354 -0.5438 -0.26788 -0.56416 C -0.22066 -0.58421 -0.17639 -0.58236 -0.11198 -0.5802 C -0.04774 -0.57804 0.02917 -0.53609 0.11858 -0.55182 C 0.20816 -0.56755 0.31719 -0.67057 0.42535 -0.67551 C 0.53334 -0.68013 0.69566 -0.59994 0.76702 -0.57989 " pathEditMode="relative" rAng="0" ptsTypes="aaaaaa">
                                      <p:cBhvr>
                                        <p:cTn id="8" dur="8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3" y="-111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10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12" dur="1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14" dur="1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16" dur="1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18" dur="1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20" dur="1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22" dur="1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24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26" dur="1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679 C 0.03837 0.01511 0.16111 0.11258 0.23767 0.12554 C 0.31458 0.13849 0.39114 0.11567 0.45989 0.07156 C 0.52864 0.02776 0.58889 -0.09994 0.65052 -0.13726 C 0.71215 -0.17428 0.77517 -0.17397 0.82986 -0.15145 C 0.88455 -0.12893 0.925 -0.02529 0.97899 -0.00185 C 1.03298 0.02159 1.10712 0.00308 1.15364 -0.01018 C 1.20017 -0.02344 1.23663 -0.06601 1.25833 -0.08082 " pathEditMode="relative" rAng="0" ptsTypes="aaaaaaaa">
                                      <p:cBhvr>
                                        <p:cTn id="28" dur="1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86" y="-11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77556E-17 -0.00402 C 0.07396 0.04443 0.14722 0.09349 0.21059 0.07898 C 0.27413 0.06448 0.31406 -0.08239 0.38021 -0.09103 C 0.44618 -0.09967 0.54653 0.03178 0.60677 0.02684 C 0.66771 0.02159 0.68715 -0.11355 0.74358 -0.12188 C 0.79983 -0.13021 0.87309 -0.01142 0.94514 -0.02345 C 1.01719 -0.03549 1.1283 -0.15798 1.17656 -0.19315 " pathEditMode="relative" rAng="0" ptsTypes="aaaaaaa">
                                      <p:cBhvr>
                                        <p:cTn id="30" dur="1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19" y="-45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32" dur="1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0.01944 C 0.07361 0.07313 0.1467 0.12743 0.21007 0.11139 C 0.27327 0.09534 0.31302 -0.06726 0.379 -0.07683 C 0.44479 -0.08639 0.54479 0.05924 0.60538 0.05369 C 0.66563 0.04783 0.68334 -0.09534 0.74132 -0.11107 C 0.79913 -0.1265 0.8915 -0.11385 0.95347 -0.04134 C 1.01563 0.03086 1.08038 0.24777 1.11389 0.32429 " pathEditMode="relative" rAng="0" ptsTypes="aaaaaaa">
                                      <p:cBhvr>
                                        <p:cTn id="34" dur="1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94" y="793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153 C 0.07361 0.10769 0.14983 0.1731 0.20955 0.14811 C 0.26892 0.12281 0.31788 -0.04288 0.35747 -0.09996 C 0.39688 -0.15766 0.40729 -0.17371 0.44618 -0.19716 C 0.48507 -0.22091 0.54271 -0.26195 0.59149 -0.24344 C 0.64028 -0.22431 0.68368 -0.11879 0.73941 -0.08361 C 0.79531 -0.04844 0.8717 -0.1265 0.92622 -0.03301 C 0.98056 0.06048 1.03663 0.37088 1.06597 0.47764 " pathEditMode="relative" rAng="0" ptsTypes="aaaaaaaa">
                                      <p:cBhvr>
                                        <p:cTn id="36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99" y="5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3.05556E-6 3.64085E-7 C 0.08993 0.04659 0.17952 0.09349 0.2566 0.0796 C 0.33386 0.06572 0.38264 -0.07498 0.46302 -0.08331 C 0.54358 -0.09164 0.6658 0.03456 0.73941 0.02962 C 0.8132 0.02468 0.85052 -0.10707 0.90556 -0.11293 C 0.96042 -0.11879 1.01962 -0.01111 1.06945 -0.00555 C 1.1191 3.64085E-7 1.16129 -0.0398 1.20382 -0.07961 " pathEditMode="relative" rAng="0" ptsTypes="aaaaaaA">
                                      <p:cBhvr>
                                        <p:cTn id="38" dur="1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91" y="-126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40" dur="1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42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4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47" dur="99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" presetClass="entr" presetSubtype="9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38" presetClass="entr" presetSubtype="0" accel="50000" fill="hold" grpId="0" nodeType="withEffect">
                                  <p:stCondLst>
                                    <p:cond delay="5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8" presetClass="entr" presetSubtype="0" accel="50000" fill="hold" grpId="0" nodeType="withEffect">
                                  <p:stCondLst>
                                    <p:cond delay="6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8" presetClass="entr" presetSubtype="0" accel="50000" fill="hold" grpId="0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8" presetClass="entr" presetSubtype="0" accel="50000" fill="hold" grpId="0" nodeType="withEffect">
                                  <p:stCondLst>
                                    <p:cond delay="8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8" presetClass="entr" presetSubtype="0" accel="50000" fill="hold" grpId="0" nodeType="withEffect">
                                  <p:stCondLst>
                                    <p:cond delay="92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8" presetClass="entr" presetSubtype="0" accel="50000" fill="hold" grpId="0" nodeType="withEffect">
                                  <p:stCondLst>
                                    <p:cond delay="102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40" grpId="0"/>
      <p:bldP spid="40" grpId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81888" y="2209694"/>
            <a:ext cx="447675" cy="492593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24075" y="2212399"/>
            <a:ext cx="7019925" cy="4929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0" rIns="135000" bIns="0" anchor="ctr"/>
          <a:lstStyle/>
          <a:p>
            <a:pPr algn="ctr">
              <a:defRPr/>
            </a:pPr>
            <a:r>
              <a:rPr lang="en-US" altLang="zh-CN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</a:t>
            </a:r>
            <a:r>
              <a:rPr lang="en-US" altLang="zh-CN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  <a:sym typeface="+mn-ea"/>
              </a:rPr>
              <a:t>qeeho</a:t>
            </a:r>
            <a:r>
              <a:rPr lang="en-US" altLang="zh-CN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.com</a:t>
            </a:r>
            <a:endParaRPr lang="zh-CN" altLang="en-US" sz="2100" dirty="0">
              <a:solidFill>
                <a:srgbClr val="CEEA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" y="1636569"/>
            <a:ext cx="6984207" cy="5814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2400" spc="150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spc="150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sz="2100" spc="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altLang="en-US" sz="2100" spc="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多精品</a:t>
            </a:r>
            <a:r>
              <a:rPr lang="en-US" altLang="zh-CN" sz="2100" spc="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100" spc="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资源尽在</a:t>
            </a:r>
            <a:endParaRPr lang="zh-CN" altLang="en-US" sz="2100" spc="1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6984207" y="1633539"/>
            <a:ext cx="640276" cy="584488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36373" y="2940767"/>
            <a:ext cx="5179807" cy="126957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>
              <a:lnSpc>
                <a:spcPts val="1800"/>
              </a:lnSpc>
            </a:pPr>
            <a:r>
              <a:rPr lang="en-US" altLang="zh-CN" sz="900" kern="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900" kern="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1" y="-317857"/>
            <a:ext cx="9246742" cy="5779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956" y="41151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青春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·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这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是一个多么美好的字眼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，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就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像是早晨的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太阳。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754">
            <a:off x="986754" y="1642528"/>
            <a:ext cx="3030234" cy="20201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61">
            <a:off x="3723248" y="2064099"/>
            <a:ext cx="2486344" cy="18882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69">
            <a:off x="5985664" y="1642472"/>
            <a:ext cx="2609636" cy="17912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矩形 19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repeatCount="2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repeatCount="2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repeatCount="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repeatCount="2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44" y="-579735"/>
            <a:ext cx="9978888" cy="630297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50" y="1059582"/>
            <a:ext cx="4355531" cy="341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67" y="1119274"/>
            <a:ext cx="4188143" cy="3180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6" y="1187293"/>
            <a:ext cx="2583003" cy="1901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椭圆 26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899592" y="34124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ysClr val="windowText" lastClr="000000"/>
                </a:solidFill>
                <a:latin typeface="方正中倩_GBK" panose="03000509000000000000" pitchFamily="65" charset="-122"/>
                <a:ea typeface="方正中倩_GBK" panose="03000509000000000000" pitchFamily="65" charset="-122"/>
              </a:rPr>
              <a:t>她容光焕发，灿烂耀眼，所有的阴郁和灰暗都遭到她的</a:t>
            </a:r>
            <a:r>
              <a:rPr lang="zh-CN" altLang="en-US" dirty="0" smtClean="0">
                <a:solidFill>
                  <a:sysClr val="windowText" lastClr="000000"/>
                </a:solidFill>
                <a:latin typeface="方正中倩_GBK" panose="03000509000000000000" pitchFamily="65" charset="-122"/>
                <a:ea typeface="方正中倩_GBK" panose="03000509000000000000" pitchFamily="65" charset="-122"/>
              </a:rPr>
              <a:t>驱逐。</a:t>
            </a:r>
            <a:endParaRPr lang="zh-CN" altLang="en-US" dirty="0">
              <a:solidFill>
                <a:sysClr val="windowText" lastClr="000000"/>
              </a:solidFill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10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1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1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1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1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20" dur="1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22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24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77556E-17 4.58192E-6 C 0.075 0.04659 0.14931 0.09349 0.21354 0.0796 C 0.2776 0.06572 0.31823 -0.07498 0.38524 -0.08331 C 0.45208 -0.09164 0.55382 0.03455 0.61493 0.02962 C 0.67656 0.02468 0.69635 -0.10491 0.75347 -0.11293 C 0.81042 -0.12095 0.88455 -0.0071 0.95764 -0.01852 C 1.03073 -0.02993 1.14323 -0.14749 1.19219 -0.18174 " pathEditMode="relative" rAng="0" ptsTypes="aaaaaaa">
                                      <p:cBhvr>
                                        <p:cTn id="26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01" y="-4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28" dur="1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0.01944 C 0.07309 0.07313 0.14566 0.12712 0.20851 0.11108 C 0.27118 0.09503 0.31077 -0.06726 0.37622 -0.07683 C 0.44167 -0.08639 0.54097 0.05924 0.60104 0.05338 C 0.66077 0.04783 0.67847 -0.09534 0.73594 -0.11107 C 0.79341 -0.1265 0.88507 -0.11385 0.9467 -0.04165 C 1.00834 0.03086 1.07275 0.24807 1.10591 0.32429 " pathEditMode="relative" rAng="0" ptsTypes="aaaaaaa">
                                      <p:cBhvr>
                                        <p:cTn id="30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95" y="79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777 C 0.07309 0.07961 0.14878 0.13978 0.20799 0.11694 C 0.26701 0.09349 0.31563 -0.05954 0.35486 -0.11231 C 0.3941 -0.16568 0.40417 -0.1808 0.44288 -0.2024 C 0.48142 -0.22431 0.53872 -0.26226 0.58715 -0.24529 C 0.63559 -0.22739 0.67865 -0.12989 0.73403 -0.09719 C 0.78941 -0.06479 0.86545 -0.13668 0.91944 -0.05029 C 0.97326 0.0361 1.02917 0.32305 1.05816 0.42117 " pathEditMode="relative" rAng="0" ptsTypes="aaaaaaaa">
                                      <p:cBhvr>
                                        <p:cTn id="32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9" y="51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3.05556E-6 3.64085E-7 C 0.09045 0.04659 0.18056 0.09349 0.25834 0.0796 C 0.33594 0.06572 0.38507 -0.07498 0.46615 -0.08331 C 0.54705 -0.09164 0.66997 0.03456 0.74427 0.02962 C 0.81841 0.02468 0.85608 -0.10707 0.91146 -0.11293 C 0.96667 -0.11879 1.02622 -0.01111 1.07639 -0.00555 C 1.12639 3.64085E-7 1.16893 -0.0398 1.21164 -0.07961 " pathEditMode="relative" rAng="0" ptsTypes="aaaaaaA">
                                      <p:cBhvr>
                                        <p:cTn id="3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3" y="-126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36" dur="1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38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6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6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73229 0.50448 L 0.00086 0.01421 " pathEditMode="relative" rAng="0" ptsTypes="AA">
                                      <p:cBhvr>
                                        <p:cTn id="53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0" y="-2452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4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6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6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54028 0.72104 L 2.22222E-6 6.79642E-8 " pathEditMode="relative" rAng="0" ptsTypes="AA">
                                      <p:cBhvr>
                                        <p:cTn id="67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-360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xit" presetSubtype="2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4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2" presetClass="exit" presetSubtype="0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animScale>
                                      <p:cBhvr>
                                        <p:cTn id="78" dur="4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9" dur="4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0" dur="4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16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9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/>
      <p:bldP spid="6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3" y="-305014"/>
            <a:ext cx="9205646" cy="575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373665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就像是是蓬蓬勃勃的生机，是不会泯灭的希望，是一往无前的勇敢，是生命中最辉煌的色彩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……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814">
            <a:off x="4104843" y="870358"/>
            <a:ext cx="2700297" cy="237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205">
            <a:off x="437219" y="1099913"/>
            <a:ext cx="3373117" cy="2692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158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椭圆 33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77 -0.409 C -0.41597 -0.4309 -0.37795 -0.4963 -0.33038 -0.51665 C -0.28125 -0.5367 -0.23525 -0.53485 -0.16823 -0.53269 C -0.10139 -0.53053 -0.02118 -0.48859 0.07187 -0.50432 C 0.1651 -0.52005 0.27864 -0.62307 0.39114 -0.62801 C 0.50364 -0.63263 0.67257 -0.55243 0.7467 -0.53239 " pathEditMode="relative" rAng="0" ptsTypes="aaaaaa">
                                      <p:cBhvr>
                                        <p:cTn id="24" dur="8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65" y="-111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26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28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30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32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3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36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38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40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42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44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77556E-17 4.58192E-6 C 0.075 0.04659 0.14931 0.09349 0.21354 0.0796 C 0.2776 0.06572 0.31823 -0.07498 0.38524 -0.08331 C 0.45208 -0.09164 0.55382 0.03455 0.61493 0.02962 C 0.67656 0.02468 0.69635 -0.10491 0.75347 -0.11293 C 0.81042 -0.12095 0.88455 -0.0071 0.95764 -0.01852 C 1.03073 -0.02993 1.14323 -0.14749 1.19219 -0.18174 " pathEditMode="relative" rAng="0" ptsTypes="aaaaaaa">
                                      <p:cBhvr>
                                        <p:cTn id="46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01" y="-44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48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0.01944 C 0.07309 0.07313 0.14566 0.12712 0.20851 0.11108 C 0.27118 0.09503 0.31077 -0.06726 0.37622 -0.07683 C 0.44167 -0.08639 0.54097 0.05924 0.60104 0.05338 C 0.66077 0.04783 0.67847 -0.09534 0.73594 -0.11107 C 0.79341 -0.1265 0.88507 -0.11385 0.9467 -0.04165 C 1.00834 0.03086 1.07275 0.24807 1.10591 0.32429 " pathEditMode="relative" rAng="0" ptsTypes="aaaaaaa">
                                      <p:cBhvr>
                                        <p:cTn id="50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95" y="793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777 C 0.07309 0.07961 0.14878 0.13978 0.20799 0.11694 C 0.26701 0.09349 0.31563 -0.05954 0.35486 -0.11231 C 0.3941 -0.16568 0.40417 -0.1808 0.44288 -0.2024 C 0.48142 -0.22431 0.53872 -0.26226 0.58715 -0.24529 C 0.63559 -0.22739 0.67865 -0.12989 0.73403 -0.09719 C 0.78941 -0.06479 0.86545 -0.13668 0.91944 -0.05029 C 0.97326 0.0361 1.02917 0.32305 1.05816 0.42117 " pathEditMode="relative" rAng="0" ptsTypes="aaaaaaaa">
                                      <p:cBhvr>
                                        <p:cTn id="52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9" y="518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3.05556E-6 3.64085E-7 C 0.09045 0.04659 0.18056 0.09349 0.25834 0.0796 C 0.33594 0.06572 0.38507 -0.07498 0.46615 -0.08331 C 0.54705 -0.09164 0.66997 0.03456 0.74427 0.02962 C 0.81841 0.02468 0.85608 -0.10707 0.91146 -0.11293 C 0.96667 -0.11879 1.02622 -0.01111 1.07639 -0.00555 C 1.12639 3.64085E-7 1.16893 -0.0398 1.21164 -0.07961 " pathEditMode="relative" rAng="0" ptsTypes="aaaaaaA">
                                      <p:cBhvr>
                                        <p:cTn id="54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3" y="-126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56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58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25" y="-573533"/>
            <a:ext cx="9959250" cy="62905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0497" y="422793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中倩_GBK" panose="03000509000000000000" pitchFamily="65" charset="-122"/>
                <a:ea typeface="方正中倩_GBK" panose="03000509000000000000" pitchFamily="65" charset="-122"/>
              </a:rPr>
              <a:t>因为青春，我们用力深呼吸</a:t>
            </a:r>
            <a:r>
              <a:rPr lang="zh-CN" altLang="en-US" dirty="0" smtClean="0">
                <a:solidFill>
                  <a:schemeClr val="bg1"/>
                </a:solidFill>
                <a:latin typeface="方正中倩_GBK" panose="03000509000000000000" pitchFamily="65" charset="-122"/>
                <a:ea typeface="方正中倩_GBK" panose="03000509000000000000" pitchFamily="65" charset="-122"/>
              </a:rPr>
              <a:t>，</a:t>
            </a:r>
            <a:endParaRPr lang="en-US" altLang="zh-CN" dirty="0" smtClean="0">
              <a:solidFill>
                <a:schemeClr val="bg1"/>
              </a:solidFill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方正中倩_GBK" panose="03000509000000000000" pitchFamily="65" charset="-122"/>
                <a:ea typeface="方正中倩_GBK" panose="03000509000000000000" pitchFamily="65" charset="-122"/>
              </a:rPr>
              <a:t>用力</a:t>
            </a:r>
            <a:r>
              <a:rPr lang="zh-CN" altLang="en-US" dirty="0">
                <a:solidFill>
                  <a:schemeClr val="bg1"/>
                </a:solidFill>
                <a:latin typeface="方正中倩_GBK" panose="03000509000000000000" pitchFamily="65" charset="-122"/>
                <a:ea typeface="方正中倩_GBK" panose="03000509000000000000" pitchFamily="65" charset="-122"/>
              </a:rPr>
              <a:t>作梦。 </a:t>
            </a:r>
            <a:endParaRPr lang="zh-CN" altLang="en-US" dirty="0">
              <a:solidFill>
                <a:schemeClr val="bg1"/>
              </a:solidFill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0" y="1215742"/>
            <a:ext cx="1169906" cy="888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72" y="575084"/>
            <a:ext cx="1147370" cy="77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98" y="2419077"/>
            <a:ext cx="704738" cy="661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60" y="1631662"/>
            <a:ext cx="1174092" cy="85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42358"/>
            <a:ext cx="932494" cy="62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92" y="913418"/>
            <a:ext cx="830562" cy="72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83" y="1869248"/>
            <a:ext cx="1002546" cy="88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03798"/>
            <a:ext cx="948672" cy="69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04" y="3939902"/>
            <a:ext cx="1241234" cy="75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0234"/>
            <a:ext cx="1176236" cy="80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14482"/>
            <a:ext cx="1141676" cy="1027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14079"/>
            <a:ext cx="1206398" cy="771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84" y="3003798"/>
            <a:ext cx="1070620" cy="85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224687"/>
            <a:ext cx="883654" cy="69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" name="矩形 64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2" presetClass="entr" presetSubtype="8" repeatCount="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repeatCount="2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repeatCount="2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2" repeatCount="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repeatCount="2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3" y="-880367"/>
            <a:ext cx="9205646" cy="69042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6243"/>
            <a:ext cx="1628982" cy="152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52" y="2113468"/>
            <a:ext cx="2107262" cy="165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16" y="2142429"/>
            <a:ext cx="1982544" cy="1597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23678"/>
            <a:ext cx="2030456" cy="159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20" y="1021676"/>
            <a:ext cx="9829473" cy="149408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72000" y="40221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因为青春，我们不怕失败，努力往前飞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40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42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44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4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48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50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52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54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56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5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77556E-17 4.58192E-6 C 0.075 0.04659 0.14931 0.09349 0.21354 0.0796 C 0.2776 0.06572 0.31823 -0.07498 0.38524 -0.08331 C 0.45208 -0.09164 0.55382 0.03455 0.61493 0.02962 C 0.67656 0.02468 0.69635 -0.10491 0.75347 -0.11293 C 0.81042 -0.12095 0.88455 -0.0071 0.95764 -0.01852 C 1.03073 -0.02993 1.14323 -0.14749 1.19219 -0.18174 " pathEditMode="relative" rAng="0" ptsTypes="aaaaaaa">
                                      <p:cBhvr>
                                        <p:cTn id="60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01" y="-441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62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0.01944 C 0.07309 0.07313 0.14566 0.12712 0.20851 0.11108 C 0.27118 0.09503 0.31077 -0.06726 0.37622 -0.07683 C 0.44167 -0.08639 0.54097 0.05924 0.60104 0.05338 C 0.66077 0.04783 0.67847 -0.09534 0.73594 -0.11107 C 0.79341 -0.1265 0.88507 -0.11385 0.9467 -0.04165 C 1.00834 0.03086 1.07275 0.24807 1.10591 0.32429 " pathEditMode="relative" rAng="0" ptsTypes="aaaaaaa">
                                      <p:cBhvr>
                                        <p:cTn id="64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95" y="793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777 C 0.07309 0.07961 0.14878 0.13978 0.20799 0.11694 C 0.26701 0.09349 0.31563 -0.05954 0.35486 -0.11231 C 0.3941 -0.16568 0.40417 -0.1808 0.44288 -0.2024 C 0.48142 -0.22431 0.53872 -0.26226 0.58715 -0.24529 C 0.63559 -0.22739 0.67865 -0.12989 0.73403 -0.09719 C 0.78941 -0.06479 0.86545 -0.13668 0.91944 -0.05029 C 0.97326 0.0361 1.02917 0.32305 1.05816 0.42117 " pathEditMode="relative" rAng="0" ptsTypes="aaaaaaaa">
                                      <p:cBhvr>
                                        <p:cTn id="66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9" y="51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3.05556E-6 3.64085E-7 C 0.09045 0.04659 0.18056 0.09349 0.25834 0.0796 C 0.33594 0.06572 0.38507 -0.07498 0.46615 -0.08331 C 0.54705 -0.09164 0.66997 0.03456 0.74427 0.02962 C 0.81841 0.02468 0.85608 -0.10707 0.91146 -0.11293 C 0.96667 -0.11879 1.02622 -0.01111 1.07639 -0.00555 C 1.12639 3.64085E-7 1.16893 -0.0398 1.21164 -0.07961 " pathEditMode="relative" rAng="0" ptsTypes="aaaaaaA">
                                      <p:cBhvr>
                                        <p:cTn id="68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3" y="-12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70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72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25" y="-540516"/>
            <a:ext cx="9959250" cy="62245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99592" y="48351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因为青春，我们有用不完的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精力。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0" y="1351700"/>
            <a:ext cx="4266769" cy="2609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80" y="2881171"/>
            <a:ext cx="3852584" cy="172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8" y="1059582"/>
            <a:ext cx="3699013" cy="270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80" y="1059582"/>
            <a:ext cx="2448035" cy="159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" name="矩形 64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2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repeatCount="2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2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3" y="-880367"/>
            <a:ext cx="9205645" cy="690423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72000" y="40221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因为青春，我们约定制造共同的回忆，镶在青春纪念册。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91" y="1282774"/>
            <a:ext cx="4414228" cy="325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8" y="1563638"/>
            <a:ext cx="2570404" cy="2340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椭圆 34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1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19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21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23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25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27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29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31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33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35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77556E-17 4.58192E-6 C 0.075 0.04659 0.14931 0.09349 0.21354 0.0796 C 0.2776 0.06572 0.31823 -0.07498 0.38524 -0.08331 C 0.45208 -0.09164 0.55382 0.03455 0.61493 0.02962 C 0.67656 0.02468 0.69635 -0.10491 0.75347 -0.11293 C 0.81042 -0.12095 0.88455 -0.0071 0.95764 -0.01852 C 1.03073 -0.02993 1.14323 -0.14749 1.19219 -0.18174 " pathEditMode="relative" rAng="0" ptsTypes="aaaaaaa">
                                      <p:cBhvr>
                                        <p:cTn id="37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01" y="-44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39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0.01944 C 0.07309 0.07313 0.14566 0.12712 0.20851 0.11108 C 0.27118 0.09503 0.31077 -0.06726 0.37622 -0.07683 C 0.44167 -0.08639 0.54097 0.05924 0.60104 0.05338 C 0.66077 0.04783 0.67847 -0.09534 0.73594 -0.11107 C 0.79341 -0.1265 0.88507 -0.11385 0.9467 -0.04165 C 1.00834 0.03086 1.07275 0.24807 1.10591 0.32429 " pathEditMode="relative" rAng="0" ptsTypes="aaaaaaa">
                                      <p:cBhvr>
                                        <p:cTn id="41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95" y="793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777 C 0.07309 0.07961 0.14878 0.13978 0.20799 0.11694 C 0.26701 0.09349 0.31563 -0.05954 0.35486 -0.11231 C 0.3941 -0.16568 0.40417 -0.1808 0.44288 -0.2024 C 0.48142 -0.22431 0.53872 -0.26226 0.58715 -0.24529 C 0.63559 -0.22739 0.67865 -0.12989 0.73403 -0.09719 C 0.78941 -0.06479 0.86545 -0.13668 0.91944 -0.05029 C 0.97326 0.0361 1.02917 0.32305 1.05816 0.42117 " pathEditMode="relative" rAng="0" ptsTypes="aaaaaaaa">
                                      <p:cBhvr>
                                        <p:cTn id="43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9" y="518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3.05556E-6 3.64085E-7 C 0.09045 0.04659 0.18056 0.09349 0.25834 0.0796 C 0.33594 0.06572 0.38507 -0.07498 0.46615 -0.08331 C 0.54705 -0.09164 0.66997 0.03456 0.74427 0.02962 C 0.81841 0.02468 0.85608 -0.10707 0.91146 -0.11293 C 0.96667 -0.11879 1.02622 -0.01111 1.07639 -0.00555 C 1.12639 3.64085E-7 1.16893 -0.0398 1.21164 -0.07961 " pathEditMode="relative" rAng="0" ptsTypes="aaaaaaA">
                                      <p:cBhvr>
                                        <p:cTn id="45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3" y="-12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4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49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6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54028 0.72104 L 2.22222E-6 6.79642E-8 " pathEditMode="relative" rAng="0" ptsTypes="AA">
                                      <p:cBhvr>
                                        <p:cTn id="5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-3605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11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05194"/>
            <a:ext cx="9483634" cy="631429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05194"/>
            <a:ext cx="9483634" cy="63142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9552" y="473358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38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青</a:t>
            </a:r>
            <a:endParaRPr lang="zh-CN" altLang="en-US" sz="138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7704" y="1287417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6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春</a:t>
            </a:r>
            <a:endParaRPr lang="zh-CN" altLang="en-US" sz="66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9209" y="110804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0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的</a:t>
            </a:r>
            <a:endParaRPr lang="zh-CN" altLang="en-US" sz="60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57853" y="1161422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0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纪</a:t>
            </a:r>
            <a:endParaRPr lang="zh-CN" altLang="en-US" sz="60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6319" y="128839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6000" dirty="0" smtClean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念</a:t>
            </a:r>
            <a:endParaRPr lang="zh-CN" altLang="en-US" sz="600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99992" y="699542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1500" dirty="0" smtClean="0">
                <a:solidFill>
                  <a:srgbClr val="5C2E00"/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</a:rPr>
              <a:t>册</a:t>
            </a:r>
            <a:endParaRPr lang="zh-CN" altLang="en-US" sz="11500" dirty="0">
              <a:solidFill>
                <a:srgbClr val="5C2E00"/>
              </a:solidFill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18" y="449340"/>
            <a:ext cx="946406" cy="960122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08346" y="2493952"/>
            <a:ext cx="3264035" cy="954107"/>
          </a:xfrm>
          <a:prstGeom prst="rect">
            <a:avLst/>
          </a:prstGeom>
          <a:noFill/>
          <a:effectLst>
            <a:glow rad="101600">
              <a:srgbClr val="E8C570">
                <a:alpha val="6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altLang="zh-CN" sz="5600" b="1" dirty="0" smtClean="0">
                <a:solidFill>
                  <a:srgbClr val="5C2E00"/>
                </a:solidFill>
                <a:effectLst/>
                <a:latin typeface="Sacramento" panose="02000507000000020000" pitchFamily="2" charset="0"/>
                <a:ea typeface="方正楷体繁体" panose="03000509000000000000" pitchFamily="65" charset="-122"/>
              </a:rPr>
              <a:t>Thank You</a:t>
            </a:r>
            <a:endParaRPr lang="zh-CN" altLang="en-US" sz="5600" b="1" dirty="0">
              <a:solidFill>
                <a:srgbClr val="5C2E00"/>
              </a:solidFill>
              <a:effectLst/>
              <a:latin typeface="Sacramento" panose="02000507000000020000" pitchFamily="2" charset="0"/>
              <a:ea typeface="方正楷体繁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99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repeatCount="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repeatCount="2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repeatCount="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repeatCount="2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repeatCount="2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3" grpId="0"/>
      <p:bldP spid="33" grpId="1"/>
      <p:bldP spid="39" grpId="0"/>
      <p:bldP spid="39" grpId="1"/>
      <p:bldP spid="40" grpId="0"/>
      <p:bldP spid="40" grpId="1"/>
      <p:bldP spid="41" grpId="0"/>
      <p:bldP spid="41" grpId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5" grpId="0"/>
    </p:bldLst>
  </p:timing>
</p:sld>
</file>

<file path=ppt/tags/tag1.xml><?xml version="1.0" encoding="utf-8"?>
<p:tagLst xmlns:p="http://schemas.openxmlformats.org/presentationml/2006/main">
  <p:tag name="ISPRING_ULTRA_SCORM_COURSE_ID" val="97D0558D-5667-4DF1-B948-883DAB0A5B3C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Dy6rE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8uqx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y6rE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PLqs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PLqs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PLqs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PLqs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PLqs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PbqsSC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PbqsSHBr3rpLAAAAagAAABsAAAB1bml2ZXJzYWwvdW5pdmVyc2FsLnBuZy54bWyzsa/IzVEoSy0qzszPs1Uy1DNQsrfj5bIpKEoty0wtV6gAigEFIUBJoRLINUJwyzNTSjJslczNTBFiGamZ6Rkltkqm5iZwQX2gkQBQSwECAAAUAAIACAA8uqxIFQ6tKGQEAAAHEQAAHQAAAAAAAAABAAAAAAAAAAAAdW5pdmVyc2FsL2NvbW1vbl9tZXNzYWdlcy5sbmdQSwECAAAUAAIACAA8uqxICH4LIykDAACGDAAAJwAAAAAAAAABAAAAAACfBAAAdW5pdmVyc2FsL2ZsYXNoX3B1Ymxpc2hpbmdfc2V0dGluZ3MueG1sUEsBAgAAFAACAAgAPLqsSLX8CWS6AgAAVQoAACEAAAAAAAAAAQAAAAAADQgAAHVuaXZlcnNhbC9mbGFzaF9za2luX3NldHRpbmdzLnhtbFBLAQIAABQAAgAIADy6rEgqlg9n/gIAAJcLAAAmAAAAAAAAAAEAAAAAAAYLAAB1bml2ZXJzYWwvaHRtbF9wdWJsaXNoaW5nX3NldHRpbmdzLnhtbFBLAQIAABQAAgAIADy6rEhocVKRmgEAAB8GAAAfAAAAAAAAAAEAAAAAAEgOAAB1bml2ZXJzYWwvaHRtbF9za2luX3NldHRpbmdzLmpzUEsBAgAAFAACAAgAPLqsSD08L9HBAAAA5QEAABoAAAAAAAAAAQAAAAAAHxAAAHVuaXZlcnNhbC9pMThuX3ByZXNldHMueG1sUEsBAgAAFAACAAgAPLqsSJr5lmRrAAAAawAAABwAAAAAAAAAAQAAAAAAGBEAAHVuaXZlcnNhbC9sb2NhbF9zZXR0aW5ncy54bWxQSwECAAAUAAIACABElFdHI7RO+/sCAACwCAAAFAAAAAAAAAABAAAAAAC9EQAAdW5pdmVyc2FsL3BsYXllci54bWxQSwECAAAUAAIACAA8uqxIsIcj9GwBAAD3AgAAKQAAAAAAAAABAAAAAADqFAAAdW5pdmVyc2FsL3NraW5fY3VzdG9taXphdGlvbl9zZXR0aW5ncy54bWxQSwECAAAUAAIACAA9uqxIJOD/F8QMAABjGQAAFwAAAAAAAAAAAAAAAACdFgAAdW5pdmVyc2FsL3VuaXZlcnNhbC5wbmdQSwECAAAUAAIACAA9uqxIcGveuksAAABqAAAAGwAAAAAAAAABAAAAAACWIwAAdW5pdmVyc2FsL3VuaXZlcnNhbC5wbmcueG1sUEsFBgAAAAALAAsASQMAABokAAAAAA=="/>
  <p:tag name="ISPRING_PRESENTATION_TITLE" val="HG00062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KSO_WPP_MARK_KEY" val="da1977af-5a91-4d38-bbd8-68c0c570b5fd"/>
  <p:tag name="COMMONDATA" val="eyJoZGlkIjoiM2IwMWEyMzU2Yjg4ZjI3NTRlZmY5NjdkNmFjOGJhZD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WPS 演示</Application>
  <PresentationFormat>全屏显示(16:9)</PresentationFormat>
  <Paragraphs>62</Paragraphs>
  <Slides>10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方正楷体繁体</vt:lpstr>
      <vt:lpstr>方正楷体简体</vt:lpstr>
      <vt:lpstr>Sacramento</vt:lpstr>
      <vt:lpstr>方正中倩_GBK</vt:lpstr>
      <vt:lpstr>微软雅黑</vt:lpstr>
      <vt:lpstr>Meiryo</vt:lpstr>
      <vt:lpstr>Arial Narrow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木糖醇</cp:lastModifiedBy>
  <cp:revision>1</cp:revision>
  <dcterms:created xsi:type="dcterms:W3CDTF">2022-12-20T12:14:34Z</dcterms:created>
  <dcterms:modified xsi:type="dcterms:W3CDTF">2022-12-20T12:14:35Z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F2CCC1420C564BD493B62556AACAA84B</vt:lpwstr>
  </property>
  <property fmtid="{D5CDD505-2E9C-101B-9397-08002B2CF9AE}" pid="3" name="KSOProductBuildVer">
    <vt:lpwstr>2052-11.1.0.12980</vt:lpwstr>
  </property>
</Properties>
</file>