
<file path=[Content_Types].xml><?xml version="1.0" encoding="utf-8"?>
<Types xmlns="http://schemas.openxmlformats.org/package/2006/content-types">
  <Default Extension="jpeg" ContentType="image/jpeg"/>
  <Default Extension="JPG" ContentType="image/.jpg"/>
  <Default Extension="bin" ContentType="application/vnd.openxmlformats-officedocument.oleObject"/>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6" r:id="rId3"/>
  </p:sldMasterIdLst>
  <p:notesMasterIdLst>
    <p:notesMasterId r:id="rId30"/>
  </p:notesMasterIdLst>
  <p:sldIdLst>
    <p:sldId id="265" r:id="rId4"/>
    <p:sldId id="264" r:id="rId5"/>
    <p:sldId id="266" r:id="rId6"/>
    <p:sldId id="273" r:id="rId7"/>
    <p:sldId id="272" r:id="rId8"/>
    <p:sldId id="274" r:id="rId9"/>
    <p:sldId id="280" r:id="rId10"/>
    <p:sldId id="275" r:id="rId11"/>
    <p:sldId id="267" r:id="rId12"/>
    <p:sldId id="279" r:id="rId13"/>
    <p:sldId id="278" r:id="rId14"/>
    <p:sldId id="277" r:id="rId15"/>
    <p:sldId id="283" r:id="rId16"/>
    <p:sldId id="268" r:id="rId17"/>
    <p:sldId id="284" r:id="rId18"/>
    <p:sldId id="282" r:id="rId19"/>
    <p:sldId id="281" r:id="rId20"/>
    <p:sldId id="276" r:id="rId21"/>
    <p:sldId id="269" r:id="rId22"/>
    <p:sldId id="288" r:id="rId23"/>
    <p:sldId id="287" r:id="rId24"/>
    <p:sldId id="286" r:id="rId25"/>
    <p:sldId id="285" r:id="rId26"/>
    <p:sldId id="271" r:id="rId27"/>
    <p:sldId id="257" r:id="rId28"/>
    <p:sldId id="289" r:id="rId29"/>
  </p:sldIdLst>
  <p:sldSz cx="9144000" cy="5143500" type="screen16x9"/>
  <p:notesSz cx="6858000" cy="9144000"/>
  <p:custDataLst>
    <p:tags r:id="rId34"/>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9C3FF"/>
    <a:srgbClr val="97E4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288" autoAdjust="0"/>
  </p:normalViewPr>
  <p:slideViewPr>
    <p:cSldViewPr showGuides="1">
      <p:cViewPr varScale="1">
        <p:scale>
          <a:sx n="137" d="100"/>
          <a:sy n="137" d="100"/>
        </p:scale>
        <p:origin x="-864" y="-90"/>
      </p:cViewPr>
      <p:guideLst>
        <p:guide orient="horz" pos="1620"/>
        <p:guide pos="2880"/>
      </p:guideLst>
    </p:cSldViewPr>
  </p:slideViewPr>
  <p:notesTextViewPr>
    <p:cViewPr>
      <p:scale>
        <a:sx n="100" d="100"/>
        <a:sy n="100" d="100"/>
      </p:scale>
      <p:origin x="0" y="0"/>
    </p:cViewPr>
  </p:notesTextViewPr>
  <p:sorterViewPr>
    <p:cViewPr>
      <p:scale>
        <a:sx n="100" d="100"/>
        <a:sy n="100" d="100"/>
      </p:scale>
      <p:origin x="0" y="412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4" Type="http://schemas.openxmlformats.org/officeDocument/2006/relationships/tags" Target="tags/tag19.xml"/><Relationship Id="rId33" Type="http://schemas.openxmlformats.org/officeDocument/2006/relationships/tableStyles" Target="tableStyles.xml"/><Relationship Id="rId32" Type="http://schemas.openxmlformats.org/officeDocument/2006/relationships/viewProps" Target="viewProps.xml"/><Relationship Id="rId31" Type="http://schemas.openxmlformats.org/officeDocument/2006/relationships/presProps" Target="presProps.xml"/><Relationship Id="rId30" Type="http://schemas.openxmlformats.org/officeDocument/2006/relationships/notesMaster" Target="notesMasters/notesMaster1.xml"/><Relationship Id="rId3" Type="http://schemas.openxmlformats.org/officeDocument/2006/relationships/slideMaster" Target="slideMasters/slideMaster2.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oleObject" Target="../embeddings/oleObject1.bin"/></Relationships>
</file>

<file path=ppt/charts/_rels/chart2.xml.rels><?xml version="1.0" encoding="UTF-8" standalone="yes"?>
<Relationships xmlns="http://schemas.openxmlformats.org/package/2006/relationships"><Relationship Id="rId1" Type="http://schemas.openxmlformats.org/officeDocument/2006/relationships/oleObject" Target="../embeddings/oleObject2.bin"/></Relationships>
</file>

<file path=ppt/charts/_rels/chart3.xml.rels><?xml version="1.0" encoding="UTF-8" standalone="yes"?>
<Relationships xmlns="http://schemas.openxmlformats.org/package/2006/relationships"><Relationship Id="rId1" Type="http://schemas.openxmlformats.org/officeDocument/2006/relationships/oleObject" Target="../embeddings/oleObject3.bin"/></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0593522333869493"/>
          <c:y val="0.0203174216623827"/>
          <c:w val="0.920714774000243"/>
          <c:h val="0.905764357264972"/>
        </c:manualLayout>
      </c:layout>
      <c:barChart>
        <c:barDir val="col"/>
        <c:grouping val="clustered"/>
        <c:varyColors val="0"/>
        <c:ser>
          <c:idx val="0"/>
          <c:order val="0"/>
          <c:tx>
            <c:strRef>
              <c:f>Sheet1!$B$1</c:f>
              <c:strCache>
                <c:ptCount val="1"/>
                <c:pt idx="0">
                  <c:v>系列 1</c:v>
                </c:pt>
              </c:strCache>
            </c:strRef>
          </c:tx>
          <c:spPr>
            <a:blipFill dpi="0" rotWithShape="1">
              <a:blip xmlns:r="http://schemas.openxmlformats.org/officeDocument/2006/relationships" r:embed="rId2">
                <a:alphaModFix amt="60000"/>
                <a:extLst>
                  <a:ext uri="{28A0092B-C50C-407E-A947-70E740481C1C}">
                    <a14:useLocalDpi xmlns:a14="http://schemas.microsoft.com/office/drawing/2010/main" val="0"/>
                  </a:ext>
                </a:extLst>
              </a:blip>
              <a:srcRect/>
              <a:stretch>
                <a:fillRect/>
              </a:stretch>
            </a:blipFill>
            <a:ln>
              <a:noFill/>
            </a:ln>
            <a:effectLst/>
          </c:spPr>
          <c:invertIfNegative val="0"/>
          <c:dLbls>
            <c:delete val="1"/>
          </c:dLbls>
          <c:cat>
            <c:strRef>
              <c:f>Sheet1!$A$2</c:f>
              <c:strCache>
                <c:ptCount val="1"/>
                <c:pt idx="0">
                  <c:v>类别 1</c:v>
                </c:pt>
              </c:strCache>
            </c:strRef>
          </c:cat>
          <c:val>
            <c:numRef>
              <c:f>Sheet1!$B$2</c:f>
              <c:numCache>
                <c:formatCode>General</c:formatCode>
                <c:ptCount val="1"/>
                <c:pt idx="0">
                  <c:v>1.2</c:v>
                </c:pt>
              </c:numCache>
            </c:numRef>
          </c:val>
        </c:ser>
        <c:ser>
          <c:idx val="1"/>
          <c:order val="1"/>
          <c:tx>
            <c:strRef>
              <c:f>Sheet1!$C$1</c:f>
              <c:strCache>
                <c:ptCount val="1"/>
                <c:pt idx="0">
                  <c:v>系列 2</c:v>
                </c:pt>
              </c:strCache>
            </c:strRef>
          </c:tx>
          <c:spPr>
            <a:blipFill dpi="0" rotWithShape="1">
              <a:blip xmlns:r="http://schemas.openxmlformats.org/officeDocument/2006/relationships" r:embed="rId2">
                <a:alphaModFix amt="60000"/>
                <a:extLst>
                  <a:ext uri="{28A0092B-C50C-407E-A947-70E740481C1C}">
                    <a14:useLocalDpi xmlns:a14="http://schemas.microsoft.com/office/drawing/2010/main" val="0"/>
                  </a:ext>
                </a:extLst>
              </a:blip>
              <a:srcRect/>
              <a:stretch>
                <a:fillRect/>
              </a:stretch>
            </a:blipFill>
            <a:ln>
              <a:noFill/>
            </a:ln>
            <a:effectLst/>
          </c:spPr>
          <c:invertIfNegative val="0"/>
          <c:dLbls>
            <c:delete val="1"/>
          </c:dLbls>
          <c:cat>
            <c:strRef>
              <c:f>Sheet1!$A$2</c:f>
              <c:strCache>
                <c:ptCount val="1"/>
                <c:pt idx="0">
                  <c:v>类别 1</c:v>
                </c:pt>
              </c:strCache>
            </c:strRef>
          </c:cat>
          <c:val>
            <c:numRef>
              <c:f>Sheet1!$C$2</c:f>
              <c:numCache>
                <c:formatCode>General</c:formatCode>
                <c:ptCount val="1"/>
                <c:pt idx="0">
                  <c:v>2</c:v>
                </c:pt>
              </c:numCache>
            </c:numRef>
          </c:val>
        </c:ser>
        <c:ser>
          <c:idx val="2"/>
          <c:order val="2"/>
          <c:tx>
            <c:strRef>
              <c:f>Sheet1!$D$1</c:f>
              <c:strCache>
                <c:ptCount val="1"/>
                <c:pt idx="0">
                  <c:v>系列 3</c:v>
                </c:pt>
              </c:strCache>
            </c:strRef>
          </c:tx>
          <c:spPr>
            <a:blipFill dpi="0" rotWithShape="1">
              <a:blip xmlns:r="http://schemas.openxmlformats.org/officeDocument/2006/relationships" r:embed="rId2">
                <a:alphaModFix amt="60000"/>
                <a:extLst>
                  <a:ext uri="{28A0092B-C50C-407E-A947-70E740481C1C}">
                    <a14:useLocalDpi xmlns:a14="http://schemas.microsoft.com/office/drawing/2010/main" val="0"/>
                  </a:ext>
                </a:extLst>
              </a:blip>
              <a:srcRect/>
              <a:stretch>
                <a:fillRect/>
              </a:stretch>
            </a:blipFill>
            <a:ln>
              <a:noFill/>
            </a:ln>
            <a:effectLst/>
          </c:spPr>
          <c:invertIfNegative val="0"/>
          <c:dLbls>
            <c:delete val="1"/>
          </c:dLbls>
          <c:cat>
            <c:strRef>
              <c:f>Sheet1!$A$2</c:f>
              <c:strCache>
                <c:ptCount val="1"/>
                <c:pt idx="0">
                  <c:v>类别 1</c:v>
                </c:pt>
              </c:strCache>
            </c:strRef>
          </c:cat>
          <c:val>
            <c:numRef>
              <c:f>Sheet1!$D$2</c:f>
              <c:numCache>
                <c:formatCode>General</c:formatCode>
                <c:ptCount val="1"/>
                <c:pt idx="0">
                  <c:v>2.5</c:v>
                </c:pt>
              </c:numCache>
            </c:numRef>
          </c:val>
        </c:ser>
        <c:ser>
          <c:idx val="3"/>
          <c:order val="3"/>
          <c:tx>
            <c:strRef>
              <c:f>Sheet1!$E$1</c:f>
              <c:strCache>
                <c:ptCount val="1"/>
                <c:pt idx="0">
                  <c:v>4</c:v>
                </c:pt>
              </c:strCache>
            </c:strRef>
          </c:tx>
          <c:spPr>
            <a:blipFill dpi="0" rotWithShape="1">
              <a:blip xmlns:r="http://schemas.openxmlformats.org/officeDocument/2006/relationships" r:embed="rId3">
                <a:alphaModFix amt="67000"/>
              </a:blip>
              <a:srcRect/>
              <a:stretch>
                <a:fillRect/>
              </a:stretch>
            </a:blipFill>
            <a:ln>
              <a:noFill/>
            </a:ln>
            <a:effectLst/>
          </c:spPr>
          <c:invertIfNegative val="0"/>
          <c:dPt>
            <c:idx val="0"/>
            <c:invertIfNegative val="0"/>
            <c:bubble3D val="0"/>
          </c:dPt>
          <c:dLbls>
            <c:dLbl>
              <c:idx val="0"/>
              <c:layout>
                <c:manualLayout>
                  <c:x val="0.00724836095011173"/>
                  <c:y val="-0.0390622170590579"/>
                </c:manualLayout>
              </c:layout>
              <c:numFmt formatCode="General" sourceLinked="1"/>
              <c:spPr>
                <a:noFill/>
                <a:ln w="9525" cap="flat" cmpd="sng" algn="ctr">
                  <a:solidFill>
                    <a:srgbClr val="F7C810"/>
                  </a:solidFill>
                  <a:prstDash val="solid"/>
                  <a:round/>
                  <a:headEnd type="none" w="med" len="med"/>
                  <a:tailEnd type="none" w="med" len="med"/>
                </a:ln>
                <a:effectLst/>
              </c:spPr>
              <c:txPr>
                <a:bodyPr rot="0" spcFirstLastPara="1" vertOverflow="clip" horzOverflow="clip" vert="horz" wrap="square" lIns="38100" tIns="19050" rIns="38100" bIns="19050" anchor="ctr" anchorCtr="1">
                  <a:spAutoFit/>
                </a:bodyPr>
                <a:lstStyle/>
                <a:p>
                  <a:pPr>
                    <a:defRPr lang="zh-CN" sz="1200" b="0" i="0" u="none" strike="noStrike" kern="1200" baseline="0">
                      <a:solidFill>
                        <a:schemeClr val="bg2">
                          <a:lumMod val="50000"/>
                        </a:schemeClr>
                      </a:solidFill>
                      <a:latin typeface="Open Sans" panose="020B0606030504020204" pitchFamily="34" charset="0"/>
                      <a:ea typeface="Open Sans" panose="020B0606030504020204" pitchFamily="34" charset="0"/>
                      <a:cs typeface="Open Sans" panose="020B0606030504020204" pitchFamily="34" charset="0"/>
                    </a:defRPr>
                  </a:pPr>
                </a:p>
              </c:txPr>
              <c:dLblPos val="outEnd"/>
              <c:showLegendKey val="0"/>
              <c:showVal val="1"/>
              <c:showCatName val="1"/>
              <c:showSerName val="0"/>
              <c:showPercent val="0"/>
              <c:showBubbleSize val="0"/>
              <c:extLst>
                <c:ext xmlns:c15="http://schemas.microsoft.com/office/drawing/2012/chart" uri="{CE6537A1-D6FC-4f65-9D91-7224C49458BB}">
                  <c15:layout/>
                </c:ext>
              </c:extLst>
            </c:dLbl>
            <c:spPr>
              <a:solidFill>
                <a:srgbClr val="FFFFFF"/>
              </a:solidFill>
              <a:ln>
                <a:solidFill>
                  <a:srgbClr val="000000">
                    <a:lumMod val="25000"/>
                    <a:lumOff val="75000"/>
                  </a:srgbClr>
                </a:solidFill>
              </a:ln>
              <a:effectLst/>
            </c:spPr>
            <c:txPr>
              <a:bodyPr rot="0" spcFirstLastPara="1" vertOverflow="clip" horzOverflow="clip" vert="horz" wrap="square" lIns="38100" tIns="19050" rIns="38100" bIns="19050" anchor="ctr" anchorCtr="1">
                <a:spAutoFit/>
              </a:bodyPr>
              <a:lstStyle/>
              <a:p>
                <a:pPr>
                  <a:defRPr lang="zh-CN" sz="1200" b="0" i="0" u="none" strike="noStrike" kern="1200" baseline="0">
                    <a:solidFill>
                      <a:schemeClr val="bg2">
                        <a:lumMod val="50000"/>
                      </a:schemeClr>
                    </a:solidFill>
                    <a:latin typeface="+mn-lt"/>
                    <a:ea typeface="+mn-ea"/>
                    <a:cs typeface="+mn-cs"/>
                  </a:defRPr>
                </a:pPr>
              </a:p>
            </c:txPr>
            <c:dLblPos val="outEnd"/>
            <c:showLegendKey val="0"/>
            <c:showVal val="1"/>
            <c:showCatName val="1"/>
            <c:showSerName val="0"/>
            <c:showPercent val="0"/>
            <c:showBubbleSize val="0"/>
            <c:showLeaderLines val="0"/>
            <c:extLst>
              <c:ext xmlns:c15="http://schemas.microsoft.com/office/drawing/2012/chart" uri="{CE6537A1-D6FC-4f65-9D91-7224C49458BB}">
                <c15:spPr xmlns:c15="http://schemas.microsoft.com/office/drawing/2012/chart">
                  <a:prstGeom prst="wedgeRectCallout">
                    <a:avLst/>
                  </a:prstGeom>
                  <a:noFill/>
                  <a:ln>
                    <a:noFill/>
                  </a:ln>
                </c15:spPr>
                <c15:layout/>
                <c15:showLeaderLines val="0"/>
                <c15:leaderLines/>
              </c:ext>
            </c:extLst>
          </c:dLbls>
          <c:cat>
            <c:strRef>
              <c:f>Sheet1!$A$2</c:f>
              <c:strCache>
                <c:ptCount val="1"/>
                <c:pt idx="0">
                  <c:v>类别 1</c:v>
                </c:pt>
              </c:strCache>
            </c:strRef>
          </c:cat>
          <c:val>
            <c:numRef>
              <c:f>Sheet1!$E$2</c:f>
              <c:numCache>
                <c:formatCode>General</c:formatCode>
                <c:ptCount val="1"/>
                <c:pt idx="0">
                  <c:v>3</c:v>
                </c:pt>
              </c:numCache>
            </c:numRef>
          </c:val>
        </c:ser>
        <c:ser>
          <c:idx val="4"/>
          <c:order val="4"/>
          <c:tx>
            <c:strRef>
              <c:f>Sheet1!$F$1</c:f>
              <c:strCache>
                <c:ptCount val="1"/>
                <c:pt idx="0">
                  <c:v>5</c:v>
                </c:pt>
              </c:strCache>
            </c:strRef>
          </c:tx>
          <c:spPr>
            <a:blipFill dpi="0" rotWithShape="1">
              <a:blip xmlns:r="http://schemas.openxmlformats.org/officeDocument/2006/relationships" r:embed="rId2">
                <a:alphaModFix amt="60000"/>
              </a:blip>
              <a:srcRect/>
              <a:stretch>
                <a:fillRect/>
              </a:stretch>
            </a:blipFill>
            <a:ln>
              <a:noFill/>
            </a:ln>
            <a:effectLst/>
          </c:spPr>
          <c:invertIfNegative val="0"/>
          <c:dLbls>
            <c:delete val="1"/>
          </c:dLbls>
          <c:cat>
            <c:strRef>
              <c:f>Sheet1!$A$2</c:f>
              <c:strCache>
                <c:ptCount val="1"/>
                <c:pt idx="0">
                  <c:v>类别 1</c:v>
                </c:pt>
              </c:strCache>
            </c:strRef>
          </c:cat>
          <c:val>
            <c:numRef>
              <c:f>Sheet1!$F$2</c:f>
              <c:numCache>
                <c:formatCode>General</c:formatCode>
                <c:ptCount val="1"/>
                <c:pt idx="0">
                  <c:v>3.2</c:v>
                </c:pt>
              </c:numCache>
            </c:numRef>
          </c:val>
        </c:ser>
        <c:ser>
          <c:idx val="5"/>
          <c:order val="5"/>
          <c:tx>
            <c:strRef>
              <c:f>Sheet1!$G$1</c:f>
              <c:strCache>
                <c:ptCount val="1"/>
                <c:pt idx="0">
                  <c:v>6</c:v>
                </c:pt>
              </c:strCache>
            </c:strRef>
          </c:tx>
          <c:spPr>
            <a:blipFill dpi="0" rotWithShape="1">
              <a:blip xmlns:r="http://schemas.openxmlformats.org/officeDocument/2006/relationships" r:embed="rId2">
                <a:alphaModFix amt="60000"/>
              </a:blip>
              <a:srcRect/>
              <a:stretch>
                <a:fillRect/>
              </a:stretch>
            </a:blipFill>
            <a:ln>
              <a:noFill/>
            </a:ln>
            <a:effectLst/>
          </c:spPr>
          <c:invertIfNegative val="0"/>
          <c:dLbls>
            <c:delete val="1"/>
          </c:dLbls>
          <c:cat>
            <c:strRef>
              <c:f>Sheet1!$A$2</c:f>
              <c:strCache>
                <c:ptCount val="1"/>
                <c:pt idx="0">
                  <c:v>类别 1</c:v>
                </c:pt>
              </c:strCache>
            </c:strRef>
          </c:cat>
          <c:val>
            <c:numRef>
              <c:f>Sheet1!$G$2</c:f>
              <c:numCache>
                <c:formatCode>General</c:formatCode>
                <c:ptCount val="1"/>
                <c:pt idx="0">
                  <c:v>2.6</c:v>
                </c:pt>
              </c:numCache>
            </c:numRef>
          </c:val>
        </c:ser>
        <c:ser>
          <c:idx val="6"/>
          <c:order val="6"/>
          <c:tx>
            <c:strRef>
              <c:f>Sheet1!$H$1</c:f>
              <c:strCache>
                <c:ptCount val="1"/>
                <c:pt idx="0">
                  <c:v>7</c:v>
                </c:pt>
              </c:strCache>
            </c:strRef>
          </c:tx>
          <c:spPr>
            <a:blipFill dpi="0" rotWithShape="1">
              <a:blip xmlns:r="http://schemas.openxmlformats.org/officeDocument/2006/relationships" r:embed="rId2">
                <a:alphaModFix amt="60000"/>
              </a:blip>
              <a:srcRect/>
              <a:stretch>
                <a:fillRect/>
              </a:stretch>
            </a:blipFill>
            <a:ln>
              <a:noFill/>
            </a:ln>
            <a:effectLst/>
          </c:spPr>
          <c:invertIfNegative val="0"/>
          <c:dLbls>
            <c:delete val="1"/>
          </c:dLbls>
          <c:cat>
            <c:strRef>
              <c:f>Sheet1!$A$2</c:f>
              <c:strCache>
                <c:ptCount val="1"/>
                <c:pt idx="0">
                  <c:v>类别 1</c:v>
                </c:pt>
              </c:strCache>
            </c:strRef>
          </c:cat>
          <c:val>
            <c:numRef>
              <c:f>Sheet1!$H$2</c:f>
              <c:numCache>
                <c:formatCode>General</c:formatCode>
                <c:ptCount val="1"/>
                <c:pt idx="0">
                  <c:v>2.3</c:v>
                </c:pt>
              </c:numCache>
            </c:numRef>
          </c:val>
        </c:ser>
        <c:ser>
          <c:idx val="7"/>
          <c:order val="7"/>
          <c:tx>
            <c:strRef>
              <c:f>Sheet1!$I$1</c:f>
              <c:strCache>
                <c:ptCount val="1"/>
                <c:pt idx="0">
                  <c:v>8</c:v>
                </c:pt>
              </c:strCache>
            </c:strRef>
          </c:tx>
          <c:spPr>
            <a:blipFill dpi="0" rotWithShape="1">
              <a:blip xmlns:r="http://schemas.openxmlformats.org/officeDocument/2006/relationships" r:embed="rId2">
                <a:alphaModFix amt="60000"/>
              </a:blip>
              <a:srcRect/>
              <a:stretch>
                <a:fillRect/>
              </a:stretch>
            </a:blipFill>
            <a:ln>
              <a:noFill/>
            </a:ln>
            <a:effectLst/>
          </c:spPr>
          <c:invertIfNegative val="0"/>
          <c:dLbls>
            <c:delete val="1"/>
          </c:dLbls>
          <c:cat>
            <c:strRef>
              <c:f>Sheet1!$A$2</c:f>
              <c:strCache>
                <c:ptCount val="1"/>
                <c:pt idx="0">
                  <c:v>类别 1</c:v>
                </c:pt>
              </c:strCache>
            </c:strRef>
          </c:cat>
          <c:val>
            <c:numRef>
              <c:f>Sheet1!$I$2</c:f>
              <c:numCache>
                <c:formatCode>General</c:formatCode>
                <c:ptCount val="1"/>
                <c:pt idx="0">
                  <c:v>1.7</c:v>
                </c:pt>
              </c:numCache>
            </c:numRef>
          </c:val>
        </c:ser>
        <c:dLbls>
          <c:showLegendKey val="0"/>
          <c:showVal val="0"/>
          <c:showCatName val="0"/>
          <c:showSerName val="0"/>
          <c:showPercent val="0"/>
          <c:showBubbleSize val="0"/>
        </c:dLbls>
        <c:gapWidth val="5"/>
        <c:overlap val="23"/>
        <c:axId val="35597312"/>
        <c:axId val="36666112"/>
      </c:barChart>
      <c:catAx>
        <c:axId val="355973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6666112"/>
        <c:crosses val="autoZero"/>
        <c:auto val="1"/>
        <c:lblAlgn val="ctr"/>
        <c:lblOffset val="100"/>
        <c:noMultiLvlLbl val="0"/>
      </c:catAx>
      <c:valAx>
        <c:axId val="36666112"/>
        <c:scaling>
          <c:orientation val="minMax"/>
        </c:scaling>
        <c:delete val="0"/>
        <c:axPos val="l"/>
        <c:numFmt formatCode="General" sourceLinked="1"/>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p>
        </c:txPr>
        <c:crossAx val="35597312"/>
        <c:crosses val="autoZero"/>
        <c:crossBetween val="between"/>
      </c:valAx>
      <c:spPr>
        <a:noFill/>
        <a:ln>
          <a:noFill/>
        </a:ln>
        <a:effectLst/>
      </c:spPr>
    </c:plotArea>
    <c:plotVisOnly val="1"/>
    <c:dispBlanksAs val="gap"/>
    <c:showDLblsOverMax val="0"/>
  </c:chart>
  <c:spPr>
    <a:noFill/>
    <a:ln>
      <a:noFill/>
    </a:ln>
    <a:effectLst/>
  </c:spPr>
  <c:txPr>
    <a:bodyPr/>
    <a:lstStyle/>
    <a:p>
      <a:pPr>
        <a:defRPr lang="zh-CN"/>
      </a:pP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系列 1</c:v>
                </c:pt>
              </c:strCache>
            </c:strRef>
          </c:tx>
          <c:spPr>
            <a:solidFill>
              <a:srgbClr val="00B0F0"/>
            </a:solidFill>
          </c:spPr>
          <c:invertIfNegative val="0"/>
          <c:dLbls>
            <c:delete val="1"/>
          </c:dLbls>
          <c:cat>
            <c:strRef>
              <c:f>Sheet1!$A$2:$A$13</c:f>
              <c:strCache>
                <c:ptCount val="12"/>
                <c:pt idx="0">
                  <c:v>PART 1</c:v>
                </c:pt>
                <c:pt idx="1">
                  <c:v>PART 2</c:v>
                </c:pt>
                <c:pt idx="2">
                  <c:v>PART 3</c:v>
                </c:pt>
                <c:pt idx="3">
                  <c:v>PART 4</c:v>
                </c:pt>
                <c:pt idx="4">
                  <c:v>PART 5</c:v>
                </c:pt>
                <c:pt idx="5">
                  <c:v>PART 6</c:v>
                </c:pt>
                <c:pt idx="6">
                  <c:v>PART 7</c:v>
                </c:pt>
                <c:pt idx="7">
                  <c:v>PART 8</c:v>
                </c:pt>
                <c:pt idx="8">
                  <c:v>PART 9</c:v>
                </c:pt>
                <c:pt idx="9">
                  <c:v>PART 10</c:v>
                </c:pt>
                <c:pt idx="10">
                  <c:v>PART 11</c:v>
                </c:pt>
                <c:pt idx="11">
                  <c:v>PART 12</c:v>
                </c:pt>
              </c:strCache>
            </c:strRef>
          </c:cat>
          <c:val>
            <c:numRef>
              <c:f>Sheet1!$B$2:$B$13</c:f>
              <c:numCache>
                <c:formatCode>General</c:formatCode>
                <c:ptCount val="12"/>
                <c:pt idx="0">
                  <c:v>3</c:v>
                </c:pt>
                <c:pt idx="1">
                  <c:v>5</c:v>
                </c:pt>
                <c:pt idx="2">
                  <c:v>7</c:v>
                </c:pt>
                <c:pt idx="3">
                  <c:v>9</c:v>
                </c:pt>
                <c:pt idx="4">
                  <c:v>8.6</c:v>
                </c:pt>
                <c:pt idx="5">
                  <c:v>5</c:v>
                </c:pt>
                <c:pt idx="6">
                  <c:v>8</c:v>
                </c:pt>
                <c:pt idx="7">
                  <c:v>5</c:v>
                </c:pt>
                <c:pt idx="8">
                  <c:v>7</c:v>
                </c:pt>
                <c:pt idx="9">
                  <c:v>9</c:v>
                </c:pt>
                <c:pt idx="10">
                  <c:v>8.6</c:v>
                </c:pt>
                <c:pt idx="11">
                  <c:v>5</c:v>
                </c:pt>
              </c:numCache>
            </c:numRef>
          </c:val>
        </c:ser>
        <c:dLbls>
          <c:showLegendKey val="0"/>
          <c:showVal val="0"/>
          <c:showCatName val="0"/>
          <c:showSerName val="0"/>
          <c:showPercent val="0"/>
          <c:showBubbleSize val="0"/>
        </c:dLbls>
        <c:gapWidth val="150"/>
        <c:axId val="35858432"/>
        <c:axId val="36842880"/>
      </c:barChart>
      <c:catAx>
        <c:axId val="35858432"/>
        <c:scaling>
          <c:orientation val="minMax"/>
        </c:scaling>
        <c:delete val="0"/>
        <c:axPos val="t"/>
        <c:numFmt formatCode="General" sourceLinked="0"/>
        <c:majorTickMark val="out"/>
        <c:minorTickMark val="none"/>
        <c:tickLblPos val="nextTo"/>
        <c:txPr>
          <a:bodyPr rot="-60000000" spcFirstLastPara="0" vertOverflow="ellipsis" vert="horz" wrap="square" anchor="ctr" anchorCtr="1"/>
          <a:lstStyle/>
          <a:p>
            <a:pPr>
              <a:defRPr lang="zh-CN" sz="1400" b="0" i="0" u="none" strike="noStrike" kern="1200" baseline="0">
                <a:solidFill>
                  <a:schemeClr val="tx1"/>
                </a:solidFill>
                <a:latin typeface="Agency FB" panose="020B0503020202020204" pitchFamily="34" charset="0"/>
                <a:ea typeface="+mn-ea"/>
                <a:cs typeface="+mn-cs"/>
              </a:defRPr>
            </a:pPr>
          </a:p>
        </c:txPr>
        <c:crossAx val="36842880"/>
        <c:crosses val="autoZero"/>
        <c:auto val="1"/>
        <c:lblAlgn val="ctr"/>
        <c:lblOffset val="100"/>
        <c:noMultiLvlLbl val="0"/>
      </c:catAx>
      <c:valAx>
        <c:axId val="36842880"/>
        <c:scaling>
          <c:orientation val="maxMin"/>
        </c:scaling>
        <c:delete val="0"/>
        <c:axPos val="l"/>
        <c:majorGridlines>
          <c:spPr>
            <a:ln w="9525" cap="flat" cmpd="sng" algn="ctr">
              <a:solidFill>
                <a:schemeClr val="bg1">
                  <a:lumMod val="85000"/>
                </a:schemeClr>
              </a:solidFill>
              <a:prstDash val="solid"/>
              <a:round/>
            </a:ln>
          </c:spPr>
        </c:majorGridlines>
        <c:numFmt formatCode="General" sourceLinked="1"/>
        <c:majorTickMark val="out"/>
        <c:minorTickMark val="none"/>
        <c:tickLblPos val="nextTo"/>
        <c:txPr>
          <a:bodyPr rot="-60000000" spcFirstLastPara="0" vertOverflow="ellipsis" vert="horz" wrap="square" anchor="ctr" anchorCtr="1"/>
          <a:lstStyle/>
          <a:p>
            <a:pPr>
              <a:defRPr lang="zh-CN" sz="1600" b="0" i="0" u="none" strike="noStrike" kern="1200" baseline="0">
                <a:solidFill>
                  <a:schemeClr val="tx1"/>
                </a:solidFill>
                <a:latin typeface="Agency FB" panose="020B0503020202020204" pitchFamily="34" charset="0"/>
                <a:ea typeface="+mn-ea"/>
                <a:cs typeface="+mn-cs"/>
              </a:defRPr>
            </a:pPr>
          </a:p>
        </c:txPr>
        <c:crossAx val="35858432"/>
        <c:crosses val="autoZero"/>
        <c:crossBetween val="between"/>
        <c:majorUnit val="1"/>
      </c:valAx>
      <c:spPr>
        <a:ln>
          <a:noFill/>
        </a:ln>
      </c:spPr>
    </c:plotArea>
    <c:plotVisOnly val="1"/>
    <c:dispBlanksAs val="gap"/>
    <c:showDLblsOverMax val="0"/>
  </c:chart>
  <c:txPr>
    <a:bodyPr/>
    <a:lstStyle/>
    <a:p>
      <a:pPr>
        <a:defRPr lang="zh-CN" sz="1800"/>
      </a:pP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cked"/>
        <c:varyColors val="0"/>
        <c:ser>
          <c:idx val="1"/>
          <c:order val="0"/>
          <c:tx>
            <c:strRef>
              <c:f>Sheet1!$B$1</c:f>
              <c:strCache>
                <c:ptCount val="1"/>
                <c:pt idx="0">
                  <c:v>A</c:v>
                </c:pt>
              </c:strCache>
            </c:strRef>
          </c:tx>
          <c:spPr>
            <a:ln w="28575" cap="rnd" cmpd="sng" algn="ctr">
              <a:solidFill>
                <a:srgbClr val="00B0F0"/>
              </a:solidFill>
              <a:prstDash val="solid"/>
              <a:round/>
            </a:ln>
          </c:spPr>
          <c:marker>
            <c:spPr>
              <a:solidFill>
                <a:srgbClr val="00B0F0"/>
              </a:solidFill>
              <a:ln w="9525" cap="flat" cmpd="sng" algn="ctr">
                <a:solidFill>
                  <a:schemeClr val="bg1"/>
                </a:solidFill>
                <a:prstDash val="solid"/>
                <a:round/>
              </a:ln>
            </c:spPr>
          </c:marker>
          <c:dPt>
            <c:idx val="1"/>
            <c:marker>
              <c:spPr>
                <a:solidFill>
                  <a:srgbClr val="00B0F0"/>
                </a:solidFill>
                <a:ln w="9525" cap="flat" cmpd="sng" algn="ctr">
                  <a:solidFill>
                    <a:schemeClr val="bg1"/>
                  </a:solidFill>
                  <a:prstDash val="solid"/>
                  <a:round/>
                </a:ln>
              </c:spPr>
            </c:marker>
            <c:bubble3D val="0"/>
            <c:spPr>
              <a:ln w="28575" cap="rnd" cmpd="sng" algn="ctr">
                <a:solidFill>
                  <a:srgbClr val="00B0F0"/>
                </a:solidFill>
                <a:prstDash val="solid"/>
                <a:round/>
              </a:ln>
            </c:spPr>
          </c:dPt>
          <c:dPt>
            <c:idx val="2"/>
            <c:marker>
              <c:spPr>
                <a:solidFill>
                  <a:srgbClr val="00B0F0"/>
                </a:solidFill>
                <a:ln w="9525" cap="flat" cmpd="sng" algn="ctr">
                  <a:solidFill>
                    <a:schemeClr val="bg1"/>
                  </a:solidFill>
                  <a:prstDash val="solid"/>
                  <a:round/>
                </a:ln>
              </c:spPr>
            </c:marker>
            <c:bubble3D val="0"/>
            <c:spPr>
              <a:ln w="28575" cap="rnd" cmpd="sng" algn="ctr">
                <a:solidFill>
                  <a:srgbClr val="00B0F0"/>
                </a:solidFill>
                <a:prstDash val="solid"/>
                <a:round/>
              </a:ln>
            </c:spPr>
          </c:dPt>
          <c:dPt>
            <c:idx val="3"/>
            <c:marker>
              <c:spPr>
                <a:solidFill>
                  <a:srgbClr val="00B0F0"/>
                </a:solidFill>
                <a:ln w="9525" cap="flat" cmpd="sng" algn="ctr">
                  <a:solidFill>
                    <a:schemeClr val="bg1"/>
                  </a:solidFill>
                  <a:prstDash val="solid"/>
                  <a:round/>
                </a:ln>
              </c:spPr>
            </c:marker>
            <c:bubble3D val="0"/>
            <c:spPr>
              <a:ln w="28575" cap="rnd" cmpd="sng" algn="ctr">
                <a:solidFill>
                  <a:srgbClr val="00B0F0"/>
                </a:solidFill>
                <a:prstDash val="solid"/>
                <a:round/>
              </a:ln>
            </c:spPr>
          </c:dPt>
          <c:dPt>
            <c:idx val="4"/>
            <c:marker>
              <c:spPr>
                <a:solidFill>
                  <a:srgbClr val="00B0F0"/>
                </a:solidFill>
                <a:ln w="9525" cap="flat" cmpd="sng" algn="ctr">
                  <a:solidFill>
                    <a:schemeClr val="bg1"/>
                  </a:solidFill>
                  <a:prstDash val="solid"/>
                  <a:round/>
                </a:ln>
              </c:spPr>
            </c:marker>
            <c:bubble3D val="0"/>
            <c:spPr>
              <a:ln w="28575" cap="rnd" cmpd="sng" algn="ctr">
                <a:solidFill>
                  <a:srgbClr val="00B0F0"/>
                </a:solidFill>
                <a:prstDash val="solid"/>
                <a:round/>
              </a:ln>
            </c:spPr>
          </c:dPt>
          <c:dLbls>
            <c:delete val="1"/>
          </c:dLbls>
          <c:cat>
            <c:numRef>
              <c:f>Sheet1!$A$2:$A$6</c:f>
              <c:numCache>
                <c:formatCode>General</c:formatCode>
                <c:ptCount val="5"/>
                <c:pt idx="0">
                  <c:v>2011</c:v>
                </c:pt>
                <c:pt idx="1">
                  <c:v>2012</c:v>
                </c:pt>
                <c:pt idx="2">
                  <c:v>2013</c:v>
                </c:pt>
                <c:pt idx="3">
                  <c:v>2014</c:v>
                </c:pt>
                <c:pt idx="4">
                  <c:v>2015</c:v>
                </c:pt>
              </c:numCache>
            </c:numRef>
          </c:cat>
          <c:val>
            <c:numRef>
              <c:f>Sheet1!$B$2:$B$6</c:f>
              <c:numCache>
                <c:formatCode>General</c:formatCode>
                <c:ptCount val="5"/>
                <c:pt idx="0">
                  <c:v>2.4</c:v>
                </c:pt>
                <c:pt idx="1">
                  <c:v>4.4</c:v>
                </c:pt>
                <c:pt idx="2">
                  <c:v>1.8</c:v>
                </c:pt>
                <c:pt idx="3">
                  <c:v>2.8</c:v>
                </c:pt>
                <c:pt idx="4">
                  <c:v>5.6</c:v>
                </c:pt>
              </c:numCache>
            </c:numRef>
          </c:val>
          <c:smooth val="0"/>
        </c:ser>
        <c:ser>
          <c:idx val="2"/>
          <c:order val="1"/>
          <c:tx>
            <c:strRef>
              <c:f>Sheet1!$C$1</c:f>
              <c:strCache>
                <c:ptCount val="1"/>
                <c:pt idx="0">
                  <c:v>B</c:v>
                </c:pt>
              </c:strCache>
            </c:strRef>
          </c:tx>
          <c:spPr>
            <a:ln w="28575" cap="rnd" cmpd="sng" algn="ctr">
              <a:solidFill>
                <a:schemeClr val="tx1">
                  <a:lumMod val="75000"/>
                  <a:lumOff val="25000"/>
                </a:schemeClr>
              </a:solidFill>
              <a:prstDash val="solid"/>
              <a:round/>
            </a:ln>
          </c:spPr>
          <c:marker>
            <c:spPr>
              <a:solidFill>
                <a:schemeClr val="tx1">
                  <a:lumMod val="65000"/>
                  <a:lumOff val="35000"/>
                </a:schemeClr>
              </a:solidFill>
              <a:ln w="9525" cap="flat" cmpd="sng" algn="ctr">
                <a:solidFill>
                  <a:schemeClr val="tx1">
                    <a:lumMod val="75000"/>
                    <a:lumOff val="25000"/>
                  </a:schemeClr>
                </a:solidFill>
                <a:prstDash val="solid"/>
                <a:round/>
              </a:ln>
            </c:spPr>
          </c:marker>
          <c:dLbls>
            <c:delete val="1"/>
          </c:dLbls>
          <c:cat>
            <c:numRef>
              <c:f>Sheet1!$A$2:$A$6</c:f>
              <c:numCache>
                <c:formatCode>General</c:formatCode>
                <c:ptCount val="5"/>
                <c:pt idx="0">
                  <c:v>2011</c:v>
                </c:pt>
                <c:pt idx="1">
                  <c:v>2012</c:v>
                </c:pt>
                <c:pt idx="2">
                  <c:v>2013</c:v>
                </c:pt>
                <c:pt idx="3">
                  <c:v>2014</c:v>
                </c:pt>
                <c:pt idx="4">
                  <c:v>2015</c:v>
                </c:pt>
              </c:numCache>
            </c:numRef>
          </c:cat>
          <c:val>
            <c:numRef>
              <c:f>Sheet1!$C$2:$C$6</c:f>
              <c:numCache>
                <c:formatCode>General</c:formatCode>
                <c:ptCount val="5"/>
                <c:pt idx="0">
                  <c:v>2</c:v>
                </c:pt>
                <c:pt idx="1">
                  <c:v>2</c:v>
                </c:pt>
                <c:pt idx="2">
                  <c:v>3</c:v>
                </c:pt>
                <c:pt idx="3">
                  <c:v>5</c:v>
                </c:pt>
                <c:pt idx="4">
                  <c:v>6.4</c:v>
                </c:pt>
              </c:numCache>
            </c:numRef>
          </c:val>
          <c:smooth val="0"/>
        </c:ser>
        <c:dLbls>
          <c:showLegendKey val="0"/>
          <c:showVal val="0"/>
          <c:showCatName val="0"/>
          <c:showSerName val="0"/>
          <c:showPercent val="0"/>
          <c:showBubbleSize val="0"/>
        </c:dLbls>
        <c:marker val="1"/>
        <c:smooth val="0"/>
        <c:axId val="35923456"/>
        <c:axId val="38346752"/>
      </c:lineChart>
      <c:catAx>
        <c:axId val="35923456"/>
        <c:scaling>
          <c:orientation val="minMax"/>
        </c:scaling>
        <c:delete val="0"/>
        <c:axPos val="b"/>
        <c:numFmt formatCode="General" sourceLinked="1"/>
        <c:majorTickMark val="none"/>
        <c:minorTickMark val="none"/>
        <c:tickLblPos val="nextTo"/>
        <c:spPr>
          <a:noFill/>
          <a:ln w="9525" cap="flat" cmpd="sng" algn="ctr">
            <a:solidFill>
              <a:schemeClr val="bg1"/>
            </a:solidFill>
            <a:prstDash val="solid"/>
            <a:round/>
          </a:ln>
        </c:spPr>
        <c:txPr>
          <a:bodyPr rot="-60000000" spcFirstLastPara="0" vertOverflow="ellipsis" vert="horz" wrap="square" anchor="ctr" anchorCtr="1"/>
          <a:lstStyle/>
          <a:p>
            <a:pPr>
              <a:defRPr lang="zh-CN" sz="1800" b="0" i="0" u="none" strike="noStrike" kern="1200" baseline="0">
                <a:solidFill>
                  <a:srgbClr val="7D7D7B"/>
                </a:solidFill>
                <a:latin typeface="+mn-lt"/>
                <a:ea typeface="+mn-ea"/>
                <a:cs typeface="+mn-cs"/>
              </a:defRPr>
            </a:pPr>
          </a:p>
        </c:txPr>
        <c:crossAx val="38346752"/>
        <c:crosses val="autoZero"/>
        <c:auto val="1"/>
        <c:lblAlgn val="ctr"/>
        <c:lblOffset val="100"/>
        <c:noMultiLvlLbl val="0"/>
      </c:catAx>
      <c:valAx>
        <c:axId val="38346752"/>
        <c:scaling>
          <c:orientation val="minMax"/>
        </c:scaling>
        <c:delete val="0"/>
        <c:axPos val="l"/>
        <c:majorGridlines/>
        <c:numFmt formatCode="General" sourceLinked="1"/>
        <c:majorTickMark val="none"/>
        <c:minorTickMark val="none"/>
        <c:tickLblPos val="nextTo"/>
        <c:spPr>
          <a:ln w="9525" cap="flat" cmpd="sng" algn="ctr">
            <a:noFill/>
            <a:prstDash val="solid"/>
            <a:round/>
          </a:ln>
        </c:spPr>
        <c:txPr>
          <a:bodyPr rot="-60000000" spcFirstLastPara="0" vertOverflow="ellipsis" vert="horz" wrap="square" anchor="ctr" anchorCtr="1"/>
          <a:lstStyle/>
          <a:p>
            <a:pPr>
              <a:defRPr lang="zh-CN" sz="1800" b="0" i="0" u="none" strike="noStrike" kern="1200" baseline="0">
                <a:solidFill>
                  <a:srgbClr val="7D7D7B"/>
                </a:solidFill>
                <a:latin typeface="+mn-lt"/>
                <a:ea typeface="+mn-ea"/>
                <a:cs typeface="+mn-cs"/>
              </a:defRPr>
            </a:pPr>
          </a:p>
        </c:txPr>
        <c:crossAx val="35923456"/>
        <c:crosses val="autoZero"/>
        <c:crossBetween val="between"/>
      </c:valAx>
      <c:spPr>
        <a:noFill/>
        <a:ln>
          <a:noFill/>
        </a:ln>
      </c:spPr>
    </c:plotArea>
    <c:legend>
      <c:legendPos val="b"/>
      <c:layout/>
      <c:overlay val="0"/>
      <c:txPr>
        <a:bodyPr rot="0" spcFirstLastPara="0" vertOverflow="ellipsis" vert="horz" wrap="square" anchor="ctr" anchorCtr="1"/>
        <a:lstStyle/>
        <a:p>
          <a:pPr>
            <a:defRPr lang="zh-CN" sz="1800" b="0" i="0" u="none" strike="noStrike" kern="1200" baseline="0">
              <a:solidFill>
                <a:schemeClr val="tx1"/>
              </a:solidFill>
              <a:latin typeface="+mn-lt"/>
              <a:ea typeface="+mn-ea"/>
              <a:cs typeface="+mn-cs"/>
            </a:defRPr>
          </a:pPr>
        </a:p>
      </c:txPr>
    </c:legend>
    <c:plotVisOnly val="1"/>
    <c:dispBlanksAs val="zero"/>
    <c:showDLblsOverMax val="0"/>
  </c:chart>
  <c:spPr>
    <a:noFill/>
    <a:ln>
      <a:noFill/>
    </a:ln>
  </c:spPr>
  <c:txPr>
    <a:bodyPr/>
    <a:lstStyle/>
    <a:p>
      <a:pPr>
        <a:defRPr lang="zh-CN" sz="1800"/>
      </a:pPr>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7DB4D6A-8618-4E22-8B7E-4BDC022EA4B3}"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7BB37D1-119A-4134-9FA0-757E82753AA2}"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幻灯片图像占位符 1"/>
          <p:cNvSpPr>
            <a:spLocks noGrp="1" noRot="1" noChangeAspect="1" noTextEdit="1"/>
          </p:cNvSpPr>
          <p:nvPr>
            <p:ph type="sldImg"/>
          </p:nvPr>
        </p:nvSpPr>
        <p:spPr bwMode="auto">
          <a:xfrm>
            <a:off x="685800" y="1143000"/>
            <a:ext cx="5486400" cy="30861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6147" name="备注占位符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r>
              <a:rPr lang="zh-CN" altLang="en-US" dirty="0" smtClean="0"/>
              <a:t>模板来自于 </a:t>
            </a:r>
            <a:r>
              <a:rPr lang="en-US" altLang="zh-CN" smtClean="0"/>
              <a:t>http://www.ypppt.com</a:t>
            </a:r>
            <a:endParaRPr lang="zh-CN" altLang="en-US" dirty="0" smtClean="0"/>
          </a:p>
        </p:txBody>
      </p:sp>
      <p:sp>
        <p:nvSpPr>
          <p:cNvPr id="6148" name="灯片编号占位符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lstStyle>
            <a:lvl1pPr>
              <a:defRPr>
                <a:solidFill>
                  <a:schemeClr val="tx1"/>
                </a:solidFill>
                <a:latin typeface="Arial Narrow" panose="020B0606020202030204" pitchFamily="34" charset="0"/>
                <a:ea typeface="微软雅黑" panose="020B0503020204020204" pitchFamily="34" charset="-122"/>
              </a:defRPr>
            </a:lvl1pPr>
            <a:lvl2pPr marL="742950" indent="-285750">
              <a:defRPr>
                <a:solidFill>
                  <a:schemeClr val="tx1"/>
                </a:solidFill>
                <a:latin typeface="Arial Narrow" panose="020B0606020202030204" pitchFamily="34" charset="0"/>
                <a:ea typeface="微软雅黑" panose="020B0503020204020204" pitchFamily="34" charset="-122"/>
              </a:defRPr>
            </a:lvl2pPr>
            <a:lvl3pPr marL="1143000" indent="-228600">
              <a:defRPr>
                <a:solidFill>
                  <a:schemeClr val="tx1"/>
                </a:solidFill>
                <a:latin typeface="Arial Narrow" panose="020B0606020202030204" pitchFamily="34" charset="0"/>
                <a:ea typeface="微软雅黑" panose="020B0503020204020204" pitchFamily="34" charset="-122"/>
              </a:defRPr>
            </a:lvl3pPr>
            <a:lvl4pPr marL="1600200" indent="-228600">
              <a:defRPr>
                <a:solidFill>
                  <a:schemeClr val="tx1"/>
                </a:solidFill>
                <a:latin typeface="Arial Narrow" panose="020B0606020202030204" pitchFamily="34" charset="0"/>
                <a:ea typeface="微软雅黑" panose="020B0503020204020204" pitchFamily="34" charset="-122"/>
              </a:defRPr>
            </a:lvl4pPr>
            <a:lvl5pPr marL="2057400" indent="-228600">
              <a:defRPr>
                <a:solidFill>
                  <a:schemeClr val="tx1"/>
                </a:solidFill>
                <a:latin typeface="Arial Narrow" panose="020B0606020202030204" pitchFamily="34" charset="0"/>
                <a:ea typeface="微软雅黑" panose="020B0503020204020204" pitchFamily="34" charset="-122"/>
              </a:defRPr>
            </a:lvl5pPr>
            <a:lvl6pPr marL="25146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6pPr>
            <a:lvl7pPr marL="29718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7pPr>
            <a:lvl8pPr marL="34290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8pPr>
            <a:lvl9pPr marL="3886200" indent="-228600" eaLnBrk="0" fontAlgn="base" hangingPunct="0">
              <a:spcBef>
                <a:spcPct val="0"/>
              </a:spcBef>
              <a:spcAft>
                <a:spcPct val="0"/>
              </a:spcAft>
              <a:defRPr>
                <a:solidFill>
                  <a:schemeClr val="tx1"/>
                </a:solidFill>
                <a:latin typeface="Arial Narrow" panose="020B0606020202030204" pitchFamily="34" charset="0"/>
                <a:ea typeface="微软雅黑" panose="020B0503020204020204" pitchFamily="34" charset="-122"/>
              </a:defRPr>
            </a:lvl9pPr>
          </a:lstStyle>
          <a:p>
            <a:pPr fontAlgn="base">
              <a:spcBef>
                <a:spcPct val="0"/>
              </a:spcBef>
              <a:spcAft>
                <a:spcPct val="0"/>
              </a:spcAft>
            </a:pPr>
            <a:fld id="{E5ED1824-6DB2-4029-B0DF-1D3CDCF11CDA}" type="slidenum">
              <a:rPr lang="zh-CN" altLang="en-US" smtClean="0">
                <a:solidFill>
                  <a:prstClr val="black"/>
                </a:solidFill>
                <a:latin typeface="Calibri" panose="020F0502020204030204" charset="0"/>
                <a:ea typeface="宋体" panose="02010600030101010101" pitchFamily="2" charset="-122"/>
              </a:rPr>
            </a:fld>
            <a:endParaRPr lang="zh-CN" altLang="en-US" smtClean="0">
              <a:solidFill>
                <a:prstClr val="black"/>
              </a:solidFill>
              <a:latin typeface="Calibri" panose="020F0502020204030204" charset="0"/>
              <a:ea typeface="宋体" panose="02010600030101010101" pitchFamily="2" charset="-122"/>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2" cstate="screen"/>
          <a:stretch>
            <a:fillRect/>
          </a:stretch>
        </p:blipFill>
        <p:spPr>
          <a:xfrm>
            <a:off x="2052" y="0"/>
            <a:ext cx="9141948" cy="5143500"/>
          </a:xfrm>
          <a:prstGeom prst="rect">
            <a:avLst/>
          </a:prstGeom>
        </p:spPr>
      </p:pic>
    </p:spTree>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dirty="0"/>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40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6" name="图片 5"/>
          <p:cNvPicPr>
            <a:picLocks noChangeAspect="1"/>
          </p:cNvPicPr>
          <p:nvPr userDrawn="1"/>
        </p:nvPicPr>
        <p:blipFill rotWithShape="1">
          <a:blip r:embed="rId2" cstate="screen"/>
          <a:srcRect/>
          <a:stretch>
            <a:fillRect/>
          </a:stretch>
        </p:blipFill>
        <p:spPr>
          <a:xfrm>
            <a:off x="0" y="-11009"/>
            <a:ext cx="9144000" cy="5154510"/>
          </a:xfrm>
          <a:prstGeom prst="rect">
            <a:avLst/>
          </a:prstGeom>
        </p:spPr>
      </p:pic>
    </p:spTree>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40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dirty="0"/>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dirty="0"/>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100"/>
            </a:lvl2pPr>
            <a:lvl3pPr marL="685800" indent="0">
              <a:buNone/>
              <a:defRPr sz="900"/>
            </a:lvl3pPr>
            <a:lvl4pPr marL="1028700" indent="0">
              <a:buNone/>
              <a:defRPr sz="800"/>
            </a:lvl4pPr>
            <a:lvl5pPr marL="1371600" indent="0">
              <a:buNone/>
              <a:defRPr sz="800"/>
            </a:lvl5pPr>
            <a:lvl6pPr marL="1714500" indent="0">
              <a:buNone/>
              <a:defRPr sz="800"/>
            </a:lvl6pPr>
            <a:lvl7pPr marL="2057400" indent="0">
              <a:buNone/>
              <a:defRPr sz="800"/>
            </a:lvl7pPr>
            <a:lvl8pPr marL="2400300" indent="0">
              <a:buNone/>
              <a:defRPr sz="800"/>
            </a:lvl8pPr>
            <a:lvl9pPr marL="2743200" indent="0">
              <a:buNone/>
              <a:defRPr sz="800"/>
            </a:lvl9pPr>
          </a:lstStyle>
          <a:p>
            <a:pPr lvl="0"/>
            <a:r>
              <a:rPr lang="zh-CN" altLang="en-US" smtClean="0"/>
              <a:t>单击此处编辑母版文本样式</a:t>
            </a:r>
            <a:endParaRPr lang="zh-CN" altLang="en-US" smtClean="0"/>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dirty="0"/>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7" name="图片 6"/>
          <p:cNvPicPr>
            <a:picLocks noChangeAspect="1"/>
          </p:cNvPicPr>
          <p:nvPr userDrawn="1"/>
        </p:nvPicPr>
        <p:blipFill>
          <a:blip r:embed="rId2"/>
          <a:stretch>
            <a:fillRect/>
          </a:stretch>
        </p:blipFill>
        <p:spPr>
          <a:xfrm>
            <a:off x="0" y="0"/>
            <a:ext cx="9144000" cy="5143500"/>
          </a:xfrm>
          <a:prstGeom prst="rect">
            <a:avLst/>
          </a:prstGeom>
        </p:spPr>
      </p:pic>
    </p:spTree>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6" name="矩形 5"/>
          <p:cNvSpPr/>
          <p:nvPr userDrawn="1"/>
        </p:nvSpPr>
        <p:spPr>
          <a:xfrm>
            <a:off x="0" y="0"/>
            <a:ext cx="9144000" cy="2571750"/>
          </a:xfrm>
          <a:prstGeom prst="rect">
            <a:avLst/>
          </a:prstGeom>
          <a:blipFill dpi="0" rotWithShape="1">
            <a:blip r:embed="rId2"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6" name="图片 5"/>
          <p:cNvPicPr>
            <a:picLocks noChangeAspect="1"/>
          </p:cNvPicPr>
          <p:nvPr userDrawn="1"/>
        </p:nvPicPr>
        <p:blipFill>
          <a:blip r:embed="rId2"/>
          <a:stretch>
            <a:fillRect/>
          </a:stretch>
        </p:blipFill>
        <p:spPr>
          <a:xfrm>
            <a:off x="0" y="968162"/>
            <a:ext cx="9143999" cy="3312368"/>
          </a:xfrm>
          <a:prstGeom prst="rect">
            <a:avLst/>
          </a:prstGeom>
        </p:spPr>
      </p:pic>
    </p:spTree>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19"/>
            <a:ext cx="7772400" cy="1102519"/>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8" name="图片 7"/>
          <p:cNvPicPr>
            <a:picLocks noChangeAspect="1"/>
          </p:cNvPicPr>
          <p:nvPr userDrawn="1"/>
        </p:nvPicPr>
        <p:blipFill>
          <a:blip r:embed="rId2" cstate="screen"/>
          <a:stretch>
            <a:fillRect/>
          </a:stretch>
        </p:blipFill>
        <p:spPr>
          <a:xfrm>
            <a:off x="1026" y="0"/>
            <a:ext cx="9141948" cy="5143500"/>
          </a:xfrm>
          <a:prstGeom prst="rect">
            <a:avLst/>
          </a:prstGeom>
        </p:spPr>
      </p:pic>
      <p:sp>
        <p:nvSpPr>
          <p:cNvPr id="9" name="矩形 5"/>
          <p:cNvSpPr/>
          <p:nvPr userDrawn="1"/>
        </p:nvSpPr>
        <p:spPr>
          <a:xfrm>
            <a:off x="3203848" y="0"/>
            <a:ext cx="5976664" cy="5143500"/>
          </a:xfrm>
          <a:custGeom>
            <a:avLst/>
            <a:gdLst/>
            <a:ahLst/>
            <a:cxnLst/>
            <a:rect l="l" t="t" r="r" b="b"/>
            <a:pathLst>
              <a:path w="5940152" h="5143500">
                <a:moveTo>
                  <a:pt x="0" y="0"/>
                </a:moveTo>
                <a:lnTo>
                  <a:pt x="5940152" y="0"/>
                </a:lnTo>
                <a:lnTo>
                  <a:pt x="5940152" y="5143500"/>
                </a:lnTo>
                <a:lnTo>
                  <a:pt x="0" y="5143500"/>
                </a:lnTo>
                <a:lnTo>
                  <a:pt x="0" y="2905867"/>
                </a:lnTo>
                <a:lnTo>
                  <a:pt x="576064" y="2571750"/>
                </a:lnTo>
                <a:lnTo>
                  <a:pt x="0" y="223763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sp>
        <p:nvSpPr>
          <p:cNvPr id="7" name="矩形 6"/>
          <p:cNvSpPr/>
          <p:nvPr userDrawn="1"/>
        </p:nvSpPr>
        <p:spPr>
          <a:xfrm>
            <a:off x="-432556" y="1293750"/>
            <a:ext cx="10009112" cy="2556000"/>
          </a:xfrm>
          <a:prstGeom prst="rect">
            <a:avLst/>
          </a:pr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pic>
        <p:nvPicPr>
          <p:cNvPr id="9" name="图片 8"/>
          <p:cNvPicPr>
            <a:picLocks noChangeAspect="1"/>
          </p:cNvPicPr>
          <p:nvPr userDrawn="1"/>
        </p:nvPicPr>
        <p:blipFill rotWithShape="1">
          <a:blip r:embed="rId2" cstate="screen"/>
          <a:srcRect r="-11"/>
          <a:stretch>
            <a:fillRect/>
          </a:stretch>
        </p:blipFill>
        <p:spPr>
          <a:xfrm>
            <a:off x="1026" y="1334328"/>
            <a:ext cx="9141948" cy="2474844"/>
          </a:xfrm>
          <a:prstGeom prst="rect">
            <a:avLst/>
          </a:prstGeom>
        </p:spPr>
      </p:pic>
    </p:spTree>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6.xml"/><Relationship Id="rId8" Type="http://schemas.openxmlformats.org/officeDocument/2006/relationships/slideLayout" Target="../slideLayouts/slideLayout25.xml"/><Relationship Id="rId7" Type="http://schemas.openxmlformats.org/officeDocument/2006/relationships/slideLayout" Target="../slideLayouts/slideLayout24.xml"/><Relationship Id="rId6" Type="http://schemas.openxmlformats.org/officeDocument/2006/relationships/slideLayout" Target="../slideLayouts/slideLayout23.xml"/><Relationship Id="rId5" Type="http://schemas.openxmlformats.org/officeDocument/2006/relationships/slideLayout" Target="../slideLayouts/slideLayout22.xml"/><Relationship Id="rId4" Type="http://schemas.openxmlformats.org/officeDocument/2006/relationships/slideLayout" Target="../slideLayouts/slideLayout21.xml"/><Relationship Id="rId3" Type="http://schemas.openxmlformats.org/officeDocument/2006/relationships/slideLayout" Target="../slideLayouts/slideLayout20.xml"/><Relationship Id="rId2" Type="http://schemas.openxmlformats.org/officeDocument/2006/relationships/slideLayout" Target="../slideLayouts/slideLayout19.xml"/><Relationship Id="rId12" Type="http://schemas.openxmlformats.org/officeDocument/2006/relationships/theme" Target="../theme/theme2.xml"/><Relationship Id="rId11" Type="http://schemas.openxmlformats.org/officeDocument/2006/relationships/slideLayout" Target="../slideLayouts/slideLayout28.xml"/><Relationship Id="rId10" Type="http://schemas.openxmlformats.org/officeDocument/2006/relationships/slideLayout" Target="../slideLayouts/slideLayout27.xml"/><Relationship Id="rId1"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ransition spd="slow">
    <p:push dir="u"/>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68580" tIns="34290" rIns="68580" bIns="34290" rtlCol="0" anchor="ctr">
            <a:normAutofit/>
          </a:bodyPr>
          <a:lstStyle/>
          <a:p>
            <a:r>
              <a:rPr lang="zh-CN" altLang="en-US" smtClean="0"/>
              <a:t>单击此处编辑母版标题样式</a:t>
            </a:r>
            <a:endParaRPr lang="en-US" dirty="0"/>
          </a:p>
        </p:txBody>
      </p:sp>
      <p:sp>
        <p:nvSpPr>
          <p:cNvPr id="3" name="Text Placeholder 2"/>
          <p:cNvSpPr>
            <a:spLocks noGrp="1"/>
          </p:cNvSpPr>
          <p:nvPr>
            <p:ph type="body" idx="1"/>
          </p:nvPr>
        </p:nvSpPr>
        <p:spPr>
          <a:xfrm>
            <a:off x="628650" y="1369219"/>
            <a:ext cx="7886700" cy="3263504"/>
          </a:xfrm>
          <a:prstGeom prst="rect">
            <a:avLst/>
          </a:prstGeom>
        </p:spPr>
        <p:txBody>
          <a:bodyPr vert="horz" lIns="68580" tIns="34290" rIns="68580" bIns="3429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en-US" dirty="0"/>
          </a:p>
        </p:txBody>
      </p:sp>
      <p:sp>
        <p:nvSpPr>
          <p:cNvPr id="4" name="Date Placeholder 3"/>
          <p:cNvSpPr>
            <a:spLocks noGrp="1"/>
          </p:cNvSpPr>
          <p:nvPr>
            <p:ph type="dt" sz="half" idx="2"/>
          </p:nvPr>
        </p:nvSpPr>
        <p:spPr>
          <a:xfrm>
            <a:off x="628650" y="4767263"/>
            <a:ext cx="2057400" cy="273844"/>
          </a:xfrm>
          <a:prstGeom prst="rect">
            <a:avLst/>
          </a:prstGeom>
        </p:spPr>
        <p:txBody>
          <a:bodyPr vert="horz" lIns="68580" tIns="34290" rIns="68580" bIns="34290" rtlCol="0" anchor="ctr"/>
          <a:lstStyle>
            <a:lvl1pPr algn="l">
              <a:defRPr sz="900">
                <a:solidFill>
                  <a:schemeClr val="tx1">
                    <a:tint val="75000"/>
                  </a:schemeClr>
                </a:solidFill>
              </a:defRPr>
            </a:lvl1pPr>
          </a:lstStyle>
          <a:p>
            <a:pPr defTabSz="685800"/>
            <a:fld id="{16E5758D-A3C3-4E88-8AC0-22500507BD7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68580" tIns="34290" rIns="68580" bIns="34290" rtlCol="0" anchor="ctr"/>
          <a:lstStyle>
            <a:lvl1pPr algn="ctr">
              <a:defRPr sz="900">
                <a:solidFill>
                  <a:schemeClr val="tx1">
                    <a:tint val="75000"/>
                  </a:schemeClr>
                </a:solidFill>
              </a:defRPr>
            </a:lvl1pPr>
          </a:lstStyle>
          <a:p>
            <a:pPr defTabSz="685800"/>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68580" tIns="34290" rIns="68580" bIns="34290" rtlCol="0" anchor="ctr"/>
          <a:lstStyle>
            <a:lvl1pPr algn="r">
              <a:defRPr sz="900">
                <a:solidFill>
                  <a:schemeClr val="tx1">
                    <a:tint val="75000"/>
                  </a:schemeClr>
                </a:solidFill>
              </a:defRPr>
            </a:lvl1pPr>
          </a:lstStyle>
          <a:p>
            <a:pPr defTabSz="685800"/>
            <a:fld id="{AA4E786F-588D-4932-A7B2-AE3451FA4ACA}" type="slidenum">
              <a:rPr lang="zh-CN" altLang="en-US" smtClean="0">
                <a:solidFill>
                  <a:prstClr val="black">
                    <a:tint val="75000"/>
                  </a:prstClr>
                </a:solidFill>
              </a:rPr>
            </a:fld>
            <a:endParaRPr lang="zh-CN" alt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13.xml"/><Relationship Id="rId8" Type="http://schemas.openxmlformats.org/officeDocument/2006/relationships/image" Target="../media/image13.jpeg"/><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2" Type="http://schemas.openxmlformats.org/officeDocument/2006/relationships/slideLayout" Target="../slideLayouts/slideLayout13.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tags" Target="../tags/tag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2.xml"/></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chart" Target="../charts/chart3.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hdphoto" Target="../media/image17.wdp"/><Relationship Id="rId1" Type="http://schemas.openxmlformats.org/officeDocument/2006/relationships/image" Target="../media/image16.pn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8.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7.jpe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8.jpe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image" Target="../media/image10.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760" y="1563638"/>
            <a:ext cx="8892480" cy="1323439"/>
          </a:xfrm>
          <a:prstGeom prst="rect">
            <a:avLst/>
          </a:prstGeom>
          <a:noFill/>
        </p:spPr>
        <p:txBody>
          <a:bodyPr wrap="square" rtlCol="0">
            <a:spAutoFit/>
          </a:bodyPr>
          <a:lstStyle/>
          <a:p>
            <a:pPr algn="r"/>
            <a:r>
              <a:rPr lang="en-US" altLang="zh-CN" sz="8000" dirty="0" smtClean="0">
                <a:solidFill>
                  <a:schemeClr val="bg1"/>
                </a:solidFill>
                <a:latin typeface="Agency FB" panose="020B0503020202020204" pitchFamily="34" charset="0"/>
                <a:ea typeface="全新硬笔行书简" panose="02010600040101010101" pitchFamily="2" charset="-122"/>
              </a:rPr>
              <a:t>BUSSINESS REPORT</a:t>
            </a:r>
            <a:endParaRPr lang="zh-CN" altLang="en-US" sz="8000" dirty="0">
              <a:solidFill>
                <a:schemeClr val="bg1"/>
              </a:solidFill>
              <a:latin typeface="Agency FB" panose="020B0503020202020204" pitchFamily="34" charset="0"/>
              <a:ea typeface="全新硬笔行书简" panose="02010600040101010101" pitchFamily="2" charset="-122"/>
            </a:endParaRPr>
          </a:p>
        </p:txBody>
      </p:sp>
      <p:sp>
        <p:nvSpPr>
          <p:cNvPr id="4" name="TextBox 3"/>
          <p:cNvSpPr txBox="1"/>
          <p:nvPr/>
        </p:nvSpPr>
        <p:spPr>
          <a:xfrm>
            <a:off x="6641976" y="3025284"/>
            <a:ext cx="2376264"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汇报人：</a:t>
            </a:r>
            <a:r>
              <a:rPr lang="en-US" altLang="zh-CN" sz="1600" dirty="0" smtClean="0">
                <a:solidFill>
                  <a:schemeClr val="bg1"/>
                </a:solidFill>
                <a:latin typeface="微软雅黑" panose="020B0503020204020204" pitchFamily="34" charset="-122"/>
                <a:ea typeface="微软雅黑" panose="020B0503020204020204" pitchFamily="34" charset="-122"/>
              </a:rPr>
              <a:t>ETT</a:t>
            </a:r>
            <a:r>
              <a:rPr lang="zh-CN" altLang="en-US" sz="1600" dirty="0" smtClean="0">
                <a:solidFill>
                  <a:schemeClr val="bg1"/>
                </a:solidFill>
                <a:latin typeface="微软雅黑" panose="020B0503020204020204" pitchFamily="34" charset="-122"/>
                <a:ea typeface="微软雅黑" panose="020B0503020204020204" pitchFamily="34" charset="-122"/>
              </a:rPr>
              <a:t>工作室</a:t>
            </a:r>
            <a:endParaRPr lang="zh-CN" altLang="en-US" sz="1600" dirty="0">
              <a:solidFill>
                <a:schemeClr val="bg1"/>
              </a:solidFill>
              <a:latin typeface="微软雅黑" panose="020B0503020204020204" pitchFamily="34" charset="-122"/>
              <a:ea typeface="微软雅黑" panose="020B0503020204020204" pitchFamily="34" charset="-122"/>
            </a:endParaRPr>
          </a:p>
        </p:txBody>
      </p:sp>
      <p:sp>
        <p:nvSpPr>
          <p:cNvPr id="7" name="矩形 6"/>
          <p:cNvSpPr/>
          <p:nvPr/>
        </p:nvSpPr>
        <p:spPr>
          <a:xfrm>
            <a:off x="372488" y="-92546"/>
            <a:ext cx="622160" cy="555526"/>
          </a:xfrm>
          <a:prstGeom prst="rect">
            <a:avLst/>
          </a:prstGeom>
          <a:solidFill>
            <a:srgbClr val="00B0F0">
              <a:alpha val="5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p:cNvSpPr txBox="1"/>
          <p:nvPr/>
        </p:nvSpPr>
        <p:spPr>
          <a:xfrm>
            <a:off x="323528" y="77708"/>
            <a:ext cx="720080" cy="400110"/>
          </a:xfrm>
          <a:prstGeom prst="rect">
            <a:avLst/>
          </a:prstGeom>
          <a:noFill/>
        </p:spPr>
        <p:txBody>
          <a:bodyPr wrap="square" rtlCol="0">
            <a:spAutoFit/>
          </a:bodyPr>
          <a:lstStyle/>
          <a:p>
            <a:pPr algn="ctr"/>
            <a:r>
              <a:rPr lang="en-US" altLang="zh-CN" sz="2000" dirty="0" smtClean="0">
                <a:solidFill>
                  <a:schemeClr val="bg1"/>
                </a:solidFill>
                <a:latin typeface="Agency FB" panose="020B0503020202020204" pitchFamily="34" charset="0"/>
              </a:rPr>
              <a:t>LOGO</a:t>
            </a:r>
            <a:endParaRPr lang="zh-CN" altLang="en-US" sz="2000" dirty="0">
              <a:solidFill>
                <a:schemeClr val="bg1"/>
              </a:solidFill>
              <a:latin typeface="Agency FB" panose="020B0503020202020204" pitchFamily="34" charset="0"/>
            </a:endParaRPr>
          </a:p>
        </p:txBody>
      </p:sp>
      <p:grpSp>
        <p:nvGrpSpPr>
          <p:cNvPr id="8" name="组合 7"/>
          <p:cNvGrpSpPr/>
          <p:nvPr/>
        </p:nvGrpSpPr>
        <p:grpSpPr>
          <a:xfrm>
            <a:off x="8424488" y="3363838"/>
            <a:ext cx="540000" cy="396000"/>
            <a:chOff x="8064448" y="3363838"/>
            <a:chExt cx="540000" cy="396000"/>
          </a:xfrm>
        </p:grpSpPr>
        <p:sp>
          <p:nvSpPr>
            <p:cNvPr id="6" name="TextBox 5"/>
            <p:cNvSpPr txBox="1"/>
            <p:nvPr/>
          </p:nvSpPr>
          <p:spPr>
            <a:xfrm>
              <a:off x="8064448" y="3363838"/>
              <a:ext cx="540000" cy="396000"/>
            </a:xfrm>
            <a:prstGeom prst="rect">
              <a:avLst/>
            </a:prstGeom>
            <a:noFill/>
            <a:ln w="3175">
              <a:noFill/>
            </a:ln>
          </p:spPr>
          <p:txBody>
            <a:bodyPr wrap="square" rtlCol="0">
              <a:spAutoFit/>
            </a:bodyPr>
            <a:lstStyle/>
            <a:p>
              <a:pPr algn="ctr"/>
              <a:r>
                <a:rPr lang="en-US" altLang="zh-CN" dirty="0" smtClean="0">
                  <a:solidFill>
                    <a:schemeClr val="bg1"/>
                  </a:solidFill>
                  <a:latin typeface="Agency FB" panose="020B0503020202020204" pitchFamily="34" charset="0"/>
                </a:rPr>
                <a:t>2016</a:t>
              </a:r>
              <a:endParaRPr lang="zh-CN" altLang="en-US" dirty="0">
                <a:solidFill>
                  <a:schemeClr val="bg1"/>
                </a:solidFill>
                <a:latin typeface="Agency FB" panose="020B0503020202020204" pitchFamily="34" charset="0"/>
              </a:endParaRPr>
            </a:p>
          </p:txBody>
        </p:sp>
        <p:sp>
          <p:nvSpPr>
            <p:cNvPr id="5" name="矩形 4"/>
            <p:cNvSpPr/>
            <p:nvPr/>
          </p:nvSpPr>
          <p:spPr>
            <a:xfrm>
              <a:off x="8121943" y="3413650"/>
              <a:ext cx="432000" cy="2520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8" name="直接连接符 7"/>
          <p:cNvCxnSpPr>
            <a:endCxn id="11" idx="2"/>
          </p:cNvCxnSpPr>
          <p:nvPr/>
        </p:nvCxnSpPr>
        <p:spPr>
          <a:xfrm>
            <a:off x="1900399" y="1792114"/>
            <a:ext cx="1400186" cy="297727"/>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0" name="椭圆 9"/>
          <p:cNvSpPr/>
          <p:nvPr/>
        </p:nvSpPr>
        <p:spPr>
          <a:xfrm>
            <a:off x="1792399" y="1684114"/>
            <a:ext cx="216000" cy="216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3300585" y="2035841"/>
            <a:ext cx="108000" cy="108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椭圆 11"/>
          <p:cNvSpPr/>
          <p:nvPr/>
        </p:nvSpPr>
        <p:spPr>
          <a:xfrm>
            <a:off x="4461640" y="3291538"/>
            <a:ext cx="144000" cy="144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椭圆 12"/>
          <p:cNvSpPr/>
          <p:nvPr/>
        </p:nvSpPr>
        <p:spPr>
          <a:xfrm>
            <a:off x="6724963" y="2162384"/>
            <a:ext cx="144000" cy="1440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4" name="直接连接符 13"/>
          <p:cNvCxnSpPr>
            <a:stCxn id="11" idx="5"/>
            <a:endCxn id="12" idx="1"/>
          </p:cNvCxnSpPr>
          <p:nvPr/>
        </p:nvCxnSpPr>
        <p:spPr>
          <a:xfrm>
            <a:off x="3392769" y="2128025"/>
            <a:ext cx="1089959" cy="1184601"/>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a:stCxn id="13" idx="3"/>
            <a:endCxn id="12" idx="6"/>
          </p:cNvCxnSpPr>
          <p:nvPr/>
        </p:nvCxnSpPr>
        <p:spPr>
          <a:xfrm flipH="1">
            <a:off x="4605640" y="2285296"/>
            <a:ext cx="2140411" cy="1078242"/>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92918" y="2330793"/>
            <a:ext cx="2167533" cy="873060"/>
          </a:xfrm>
          <a:prstGeom prst="rect">
            <a:avLst/>
          </a:prstGeom>
          <a:noFill/>
        </p:spPr>
        <p:txBody>
          <a:bodyPr wrap="square" rtlCol="0">
            <a:spAutoFit/>
          </a:bodyPr>
          <a:lstStyle/>
          <a:p>
            <a:pPr algn="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903988" y="1923094"/>
            <a:ext cx="1035861" cy="400110"/>
          </a:xfrm>
          <a:prstGeom prst="rect">
            <a:avLst/>
          </a:prstGeom>
        </p:spPr>
        <p:txBody>
          <a:bodyPr wrap="none">
            <a:spAutoFit/>
          </a:bodyPr>
          <a:lstStyle/>
          <a:p>
            <a:r>
              <a:rPr lang="en-US" altLang="zh-CN" sz="2000" b="1" dirty="0" smtClean="0">
                <a:solidFill>
                  <a:srgbClr val="19C3FF"/>
                </a:solidFill>
                <a:latin typeface="Agency FB" panose="020B0503020202020204" pitchFamily="34" charset="0"/>
                <a:cs typeface="Arial" panose="020B0604020202020204" pitchFamily="34" charset="0"/>
              </a:rPr>
              <a:t>YOUR TEXT</a:t>
            </a:r>
            <a:endParaRPr lang="zh-CN" altLang="en-US" sz="2000" b="1" dirty="0">
              <a:solidFill>
                <a:srgbClr val="19C3FF"/>
              </a:solidFill>
              <a:latin typeface="Agency FB" panose="020B0503020202020204" pitchFamily="34" charset="0"/>
            </a:endParaRPr>
          </a:p>
        </p:txBody>
      </p:sp>
      <p:sp>
        <p:nvSpPr>
          <p:cNvPr id="18" name="TextBox 17"/>
          <p:cNvSpPr txBox="1"/>
          <p:nvPr/>
        </p:nvSpPr>
        <p:spPr>
          <a:xfrm>
            <a:off x="3398197" y="1085586"/>
            <a:ext cx="2288623" cy="692497"/>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3398197" y="1771700"/>
            <a:ext cx="1035861" cy="400110"/>
          </a:xfrm>
          <a:prstGeom prst="rect">
            <a:avLst/>
          </a:prstGeom>
        </p:spPr>
        <p:txBody>
          <a:bodyPr wrap="none">
            <a:spAutoFit/>
          </a:bodyPr>
          <a:lstStyle/>
          <a:p>
            <a:r>
              <a:rPr lang="en-US" altLang="zh-CN" sz="2000" b="1" dirty="0" smtClean="0">
                <a:solidFill>
                  <a:srgbClr val="19C3FF"/>
                </a:solidFill>
                <a:latin typeface="Agency FB" panose="020B0503020202020204" pitchFamily="34" charset="0"/>
                <a:cs typeface="Arial" panose="020B0604020202020204" pitchFamily="34" charset="0"/>
              </a:rPr>
              <a:t>YOUR TEXT</a:t>
            </a:r>
            <a:endParaRPr lang="zh-CN" altLang="en-US" sz="2000" b="1" dirty="0">
              <a:solidFill>
                <a:srgbClr val="19C3FF"/>
              </a:solidFill>
              <a:latin typeface="Agency FB" panose="020B0503020202020204" pitchFamily="34" charset="0"/>
            </a:endParaRPr>
          </a:p>
        </p:txBody>
      </p:sp>
      <p:sp>
        <p:nvSpPr>
          <p:cNvPr id="20" name="TextBox 19"/>
          <p:cNvSpPr txBox="1"/>
          <p:nvPr/>
        </p:nvSpPr>
        <p:spPr>
          <a:xfrm>
            <a:off x="4708723" y="3698945"/>
            <a:ext cx="2311549" cy="692497"/>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4708723" y="3291538"/>
            <a:ext cx="1035861" cy="400110"/>
          </a:xfrm>
          <a:prstGeom prst="rect">
            <a:avLst/>
          </a:prstGeom>
        </p:spPr>
        <p:txBody>
          <a:bodyPr wrap="none">
            <a:spAutoFit/>
          </a:bodyPr>
          <a:lstStyle/>
          <a:p>
            <a:r>
              <a:rPr lang="en-US" altLang="zh-CN" sz="2000" b="1" dirty="0" smtClean="0">
                <a:solidFill>
                  <a:srgbClr val="19C3FF"/>
                </a:solidFill>
                <a:latin typeface="Agency FB" panose="020B0503020202020204" pitchFamily="34" charset="0"/>
                <a:cs typeface="Arial" panose="020B0604020202020204" pitchFamily="34" charset="0"/>
              </a:rPr>
              <a:t>YOUR TEXT</a:t>
            </a:r>
            <a:endParaRPr lang="zh-CN" altLang="en-US" sz="2000" b="1" dirty="0">
              <a:solidFill>
                <a:srgbClr val="19C3FF"/>
              </a:solidFill>
              <a:latin typeface="Agency FB" panose="020B0503020202020204" pitchFamily="34" charset="0"/>
            </a:endParaRPr>
          </a:p>
        </p:txBody>
      </p:sp>
      <p:sp>
        <p:nvSpPr>
          <p:cNvPr id="22" name="TextBox 21"/>
          <p:cNvSpPr txBox="1"/>
          <p:nvPr/>
        </p:nvSpPr>
        <p:spPr>
          <a:xfrm>
            <a:off x="6746051" y="1237986"/>
            <a:ext cx="2290445" cy="692497"/>
          </a:xfrm>
          <a:prstGeom prst="rect">
            <a:avLst/>
          </a:prstGeom>
          <a:noFill/>
        </p:spPr>
        <p:txBody>
          <a:bodyPr wrap="square" rtlCol="0">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868963" y="1924100"/>
            <a:ext cx="1035861" cy="400110"/>
          </a:xfrm>
          <a:prstGeom prst="rect">
            <a:avLst/>
          </a:prstGeom>
        </p:spPr>
        <p:txBody>
          <a:bodyPr wrap="none">
            <a:spAutoFit/>
          </a:bodyPr>
          <a:lstStyle/>
          <a:p>
            <a:r>
              <a:rPr lang="en-US" altLang="zh-CN" sz="2000" b="1" dirty="0" smtClean="0">
                <a:solidFill>
                  <a:srgbClr val="19C3FF"/>
                </a:solidFill>
                <a:latin typeface="Agency FB" panose="020B0503020202020204" pitchFamily="34" charset="0"/>
                <a:cs typeface="Arial" panose="020B0604020202020204" pitchFamily="34" charset="0"/>
              </a:rPr>
              <a:t>YOUR TEXT</a:t>
            </a:r>
            <a:endParaRPr lang="zh-CN" altLang="en-US" sz="2000" b="1" dirty="0">
              <a:solidFill>
                <a:srgbClr val="19C3FF"/>
              </a:solidFill>
              <a:latin typeface="Agency FB" panose="020B0503020202020204" pitchFamily="34" charset="0"/>
            </a:endParaRPr>
          </a:p>
        </p:txBody>
      </p:sp>
    </p:spTree>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bg1"/>
                </a:solidFill>
                <a:latin typeface="Agency FB" panose="020B0503020202020204" pitchFamily="34" charset="0"/>
                <a:ea typeface="微软雅黑" panose="020B0503020204020204" pitchFamily="34" charset="-122"/>
              </a:rPr>
              <a:t>ADD YOUR TITLT HERE</a:t>
            </a:r>
            <a:endParaRPr lang="zh-CN" altLang="en-US" sz="2000" dirty="0">
              <a:solidFill>
                <a:schemeClr val="bg1"/>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1187736" y="2139702"/>
            <a:ext cx="864096" cy="864096"/>
            <a:chOff x="1187624" y="2139702"/>
            <a:chExt cx="864096" cy="864096"/>
          </a:xfrm>
        </p:grpSpPr>
        <p:sp>
          <p:nvSpPr>
            <p:cNvPr id="4" name="矩形 3"/>
            <p:cNvSpPr/>
            <p:nvPr/>
          </p:nvSpPr>
          <p:spPr>
            <a:xfrm>
              <a:off x="1187624" y="2139702"/>
              <a:ext cx="864096"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p:nvPr/>
          </p:nvSpPr>
          <p:spPr bwMode="auto">
            <a:xfrm>
              <a:off x="1449849" y="2351201"/>
              <a:ext cx="339645" cy="441098"/>
            </a:xfrm>
            <a:custGeom>
              <a:avLst/>
              <a:gdLst>
                <a:gd name="T0" fmla="*/ 2147483646 w 5278"/>
                <a:gd name="T1" fmla="*/ 2147483646 h 6863"/>
                <a:gd name="T2" fmla="*/ 2147483646 w 5278"/>
                <a:gd name="T3" fmla="*/ 2147483646 h 6863"/>
                <a:gd name="T4" fmla="*/ 2147483646 w 5278"/>
                <a:gd name="T5" fmla="*/ 2147483646 h 6863"/>
                <a:gd name="T6" fmla="*/ 2147483646 w 5278"/>
                <a:gd name="T7" fmla="*/ 2147483646 h 6863"/>
                <a:gd name="T8" fmla="*/ 2147483646 w 5278"/>
                <a:gd name="T9" fmla="*/ 2147483646 h 6863"/>
                <a:gd name="T10" fmla="*/ 2147483646 w 5278"/>
                <a:gd name="T11" fmla="*/ 2147483646 h 6863"/>
                <a:gd name="T12" fmla="*/ 2147483646 w 5278"/>
                <a:gd name="T13" fmla="*/ 2147483646 h 6863"/>
                <a:gd name="T14" fmla="*/ 2147483646 w 5278"/>
                <a:gd name="T15" fmla="*/ 2147483646 h 6863"/>
                <a:gd name="T16" fmla="*/ 2147483646 w 5278"/>
                <a:gd name="T17" fmla="*/ 2147483646 h 6863"/>
                <a:gd name="T18" fmla="*/ 2147483646 w 5278"/>
                <a:gd name="T19" fmla="*/ 2147483646 h 6863"/>
                <a:gd name="T20" fmla="*/ 2147483646 w 5278"/>
                <a:gd name="T21" fmla="*/ 2147483646 h 6863"/>
                <a:gd name="T22" fmla="*/ 2147483646 w 5278"/>
                <a:gd name="T23" fmla="*/ 2147483646 h 6863"/>
                <a:gd name="T24" fmla="*/ 2147483646 w 5278"/>
                <a:gd name="T25" fmla="*/ 2147483646 h 6863"/>
                <a:gd name="T26" fmla="*/ 2147483646 w 5278"/>
                <a:gd name="T27" fmla="*/ 2147483646 h 6863"/>
                <a:gd name="T28" fmla="*/ 2147483646 w 5278"/>
                <a:gd name="T29" fmla="*/ 2147483646 h 6863"/>
                <a:gd name="T30" fmla="*/ 2147483646 w 5278"/>
                <a:gd name="T31" fmla="*/ 2147483646 h 6863"/>
                <a:gd name="T32" fmla="*/ 2147483646 w 5278"/>
                <a:gd name="T33" fmla="*/ 2147483646 h 6863"/>
                <a:gd name="T34" fmla="*/ 2147483646 w 5278"/>
                <a:gd name="T35" fmla="*/ 2147483646 h 6863"/>
                <a:gd name="T36" fmla="*/ 2147483646 w 5278"/>
                <a:gd name="T37" fmla="*/ 2147483646 h 6863"/>
                <a:gd name="T38" fmla="*/ 2147483646 w 5278"/>
                <a:gd name="T39" fmla="*/ 2147483646 h 6863"/>
                <a:gd name="T40" fmla="*/ 2147483646 w 5278"/>
                <a:gd name="T41" fmla="*/ 2147483646 h 6863"/>
                <a:gd name="T42" fmla="*/ 2147483646 w 5278"/>
                <a:gd name="T43" fmla="*/ 2147483646 h 6863"/>
                <a:gd name="T44" fmla="*/ 2147483646 w 5278"/>
                <a:gd name="T45" fmla="*/ 2147483646 h 6863"/>
                <a:gd name="T46" fmla="*/ 2147483646 w 5278"/>
                <a:gd name="T47" fmla="*/ 2147483646 h 6863"/>
                <a:gd name="T48" fmla="*/ 2147483646 w 5278"/>
                <a:gd name="T49" fmla="*/ 2147483646 h 6863"/>
                <a:gd name="T50" fmla="*/ 2147483646 w 5278"/>
                <a:gd name="T51" fmla="*/ 2147483646 h 6863"/>
                <a:gd name="T52" fmla="*/ 2147483646 w 5278"/>
                <a:gd name="T53" fmla="*/ 2147483646 h 6863"/>
                <a:gd name="T54" fmla="*/ 2147483646 w 5278"/>
                <a:gd name="T55" fmla="*/ 2147483646 h 6863"/>
                <a:gd name="T56" fmla="*/ 2147483646 w 5278"/>
                <a:gd name="T57" fmla="*/ 2147483646 h 6863"/>
                <a:gd name="T58" fmla="*/ 2147483646 w 5278"/>
                <a:gd name="T59" fmla="*/ 2147483646 h 6863"/>
                <a:gd name="T60" fmla="*/ 2147483646 w 5278"/>
                <a:gd name="T61" fmla="*/ 2147483646 h 6863"/>
                <a:gd name="T62" fmla="*/ 2147483646 w 5278"/>
                <a:gd name="T63" fmla="*/ 2147483646 h 6863"/>
                <a:gd name="T64" fmla="*/ 2147483646 w 5278"/>
                <a:gd name="T65" fmla="*/ 2147483646 h 6863"/>
                <a:gd name="T66" fmla="*/ 2147483646 w 5278"/>
                <a:gd name="T67" fmla="*/ 2147483646 h 6863"/>
                <a:gd name="T68" fmla="*/ 2147483646 w 5278"/>
                <a:gd name="T69" fmla="*/ 2147483646 h 6863"/>
                <a:gd name="T70" fmla="*/ 2147483646 w 5278"/>
                <a:gd name="T71" fmla="*/ 2147483646 h 6863"/>
                <a:gd name="T72" fmla="*/ 2147483646 w 5278"/>
                <a:gd name="T73" fmla="*/ 2147483646 h 6863"/>
                <a:gd name="T74" fmla="*/ 2147483646 w 5278"/>
                <a:gd name="T75" fmla="*/ 2147483646 h 6863"/>
                <a:gd name="T76" fmla="*/ 2147483646 w 5278"/>
                <a:gd name="T77" fmla="*/ 2147483646 h 6863"/>
                <a:gd name="T78" fmla="*/ 2147483646 w 5278"/>
                <a:gd name="T79" fmla="*/ 2147483646 h 6863"/>
                <a:gd name="T80" fmla="*/ 2147483646 w 5278"/>
                <a:gd name="T81" fmla="*/ 2147483646 h 6863"/>
                <a:gd name="T82" fmla="*/ 2147483646 w 5278"/>
                <a:gd name="T83" fmla="*/ 2147483646 h 6863"/>
                <a:gd name="T84" fmla="*/ 0 w 5278"/>
                <a:gd name="T85" fmla="*/ 2147483646 h 6863"/>
                <a:gd name="T86" fmla="*/ 2147483646 w 5278"/>
                <a:gd name="T87" fmla="*/ 2147483646 h 6863"/>
                <a:gd name="T88" fmla="*/ 2147483646 w 5278"/>
                <a:gd name="T89" fmla="*/ 2147483646 h 6863"/>
                <a:gd name="T90" fmla="*/ 2147483646 w 5278"/>
                <a:gd name="T91" fmla="*/ 2147483646 h 6863"/>
                <a:gd name="T92" fmla="*/ 2147483646 w 5278"/>
                <a:gd name="T93" fmla="*/ 2147483646 h 6863"/>
                <a:gd name="T94" fmla="*/ 2147483646 w 5278"/>
                <a:gd name="T95" fmla="*/ 2147483646 h 6863"/>
                <a:gd name="T96" fmla="*/ 2147483646 w 5278"/>
                <a:gd name="T97" fmla="*/ 1347340187 h 6863"/>
                <a:gd name="T98" fmla="*/ 2147483646 w 5278"/>
                <a:gd name="T99" fmla="*/ 513294381 h 6863"/>
                <a:gd name="T100" fmla="*/ 2147483646 w 5278"/>
                <a:gd name="T101" fmla="*/ 42761601 h 6863"/>
                <a:gd name="T102" fmla="*/ 2147483646 w 5278"/>
                <a:gd name="T103" fmla="*/ 21419384 h 6863"/>
                <a:gd name="T104" fmla="*/ 2147483646 w 5278"/>
                <a:gd name="T105" fmla="*/ 363589915 h 6863"/>
                <a:gd name="T106" fmla="*/ 2147483646 w 5278"/>
                <a:gd name="T107" fmla="*/ 1133454737 h 6863"/>
                <a:gd name="T108" fmla="*/ 2147483646 w 5278"/>
                <a:gd name="T109" fmla="*/ 2147483646 h 6863"/>
                <a:gd name="T110" fmla="*/ 2147483646 w 5278"/>
                <a:gd name="T111" fmla="*/ 2147483646 h 6863"/>
                <a:gd name="T112" fmla="*/ 2147483646 w 5278"/>
                <a:gd name="T113" fmla="*/ 2147483646 h 6863"/>
                <a:gd name="T114" fmla="*/ 2147483646 w 5278"/>
                <a:gd name="T115" fmla="*/ 2147483646 h 6863"/>
                <a:gd name="T116" fmla="*/ 2147483646 w 5278"/>
                <a:gd name="T117" fmla="*/ 2147483646 h 6863"/>
                <a:gd name="T118" fmla="*/ 2147483646 w 5278"/>
                <a:gd name="T119" fmla="*/ 2147483646 h 68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78" h="6863">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6" name="组合 15"/>
          <p:cNvGrpSpPr/>
          <p:nvPr/>
        </p:nvGrpSpPr>
        <p:grpSpPr>
          <a:xfrm>
            <a:off x="4131721" y="2139702"/>
            <a:ext cx="864096" cy="864096"/>
            <a:chOff x="4139952" y="2167536"/>
            <a:chExt cx="864096" cy="864096"/>
          </a:xfrm>
        </p:grpSpPr>
        <p:sp>
          <p:nvSpPr>
            <p:cNvPr id="14" name="矩形 13"/>
            <p:cNvSpPr/>
            <p:nvPr/>
          </p:nvSpPr>
          <p:spPr>
            <a:xfrm>
              <a:off x="4139952" y="2167536"/>
              <a:ext cx="864096"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KSO_Shape"/>
            <p:cNvSpPr/>
            <p:nvPr/>
          </p:nvSpPr>
          <p:spPr bwMode="auto">
            <a:xfrm>
              <a:off x="4338000" y="2437584"/>
              <a:ext cx="468000" cy="324000"/>
            </a:xfrm>
            <a:custGeom>
              <a:avLst/>
              <a:gdLst>
                <a:gd name="T0" fmla="*/ 2060366 w 2444750"/>
                <a:gd name="T1" fmla="*/ 902017 h 1839913"/>
                <a:gd name="T2" fmla="*/ 2256843 w 2444750"/>
                <a:gd name="T3" fmla="*/ 960437 h 1839913"/>
                <a:gd name="T4" fmla="*/ 2422849 w 2444750"/>
                <a:gd name="T5" fmla="*/ 1051560 h 1839913"/>
                <a:gd name="T6" fmla="*/ 2308264 w 2444750"/>
                <a:gd name="T7" fmla="*/ 1094105 h 1839913"/>
                <a:gd name="T8" fmla="*/ 2187013 w 2444750"/>
                <a:gd name="T9" fmla="*/ 1179512 h 1839913"/>
                <a:gd name="T10" fmla="*/ 2015928 w 2444750"/>
                <a:gd name="T11" fmla="*/ 1375092 h 1839913"/>
                <a:gd name="T12" fmla="*/ 1895629 w 2444750"/>
                <a:gd name="T13" fmla="*/ 1559242 h 1839913"/>
                <a:gd name="T14" fmla="*/ 1814372 w 2444750"/>
                <a:gd name="T15" fmla="*/ 1638935 h 1839913"/>
                <a:gd name="T16" fmla="*/ 1713118 w 2444750"/>
                <a:gd name="T17" fmla="*/ 1694497 h 1839913"/>
                <a:gd name="T18" fmla="*/ 1599803 w 2444750"/>
                <a:gd name="T19" fmla="*/ 1724342 h 1839913"/>
                <a:gd name="T20" fmla="*/ 1482995 w 2444750"/>
                <a:gd name="T21" fmla="*/ 1725930 h 1839913"/>
                <a:gd name="T22" fmla="*/ 1370632 w 2444750"/>
                <a:gd name="T23" fmla="*/ 1696720 h 1839913"/>
                <a:gd name="T24" fmla="*/ 1343652 w 2444750"/>
                <a:gd name="T25" fmla="*/ 1605280 h 1839913"/>
                <a:gd name="T26" fmla="*/ 1444589 w 2444750"/>
                <a:gd name="T27" fmla="*/ 1440180 h 1839913"/>
                <a:gd name="T28" fmla="*/ 1570283 w 2444750"/>
                <a:gd name="T29" fmla="*/ 1292542 h 1839913"/>
                <a:gd name="T30" fmla="*/ 1721371 w 2444750"/>
                <a:gd name="T31" fmla="*/ 1170622 h 1839913"/>
                <a:gd name="T32" fmla="*/ 1899121 w 2444750"/>
                <a:gd name="T33" fmla="*/ 1086802 h 1839913"/>
                <a:gd name="T34" fmla="*/ 2094329 w 2444750"/>
                <a:gd name="T35" fmla="*/ 1051560 h 1839913"/>
                <a:gd name="T36" fmla="*/ 1965460 w 2444750"/>
                <a:gd name="T37" fmla="*/ 1049020 h 1839913"/>
                <a:gd name="T38" fmla="*/ 1765808 w 2444750"/>
                <a:gd name="T39" fmla="*/ 1095375 h 1839913"/>
                <a:gd name="T40" fmla="*/ 1581710 w 2444750"/>
                <a:gd name="T41" fmla="*/ 1190942 h 1839913"/>
                <a:gd name="T42" fmla="*/ 1411578 w 2444750"/>
                <a:gd name="T43" fmla="*/ 1295400 h 1839913"/>
                <a:gd name="T44" fmla="*/ 1408721 w 2444750"/>
                <a:gd name="T45" fmla="*/ 1086167 h 1839913"/>
                <a:gd name="T46" fmla="*/ 1482678 w 2444750"/>
                <a:gd name="T47" fmla="*/ 973137 h 1839913"/>
                <a:gd name="T48" fmla="*/ 1599168 w 2444750"/>
                <a:gd name="T49" fmla="*/ 917892 h 1839913"/>
                <a:gd name="T50" fmla="*/ 1807072 w 2444750"/>
                <a:gd name="T51" fmla="*/ 878840 h 1839913"/>
                <a:gd name="T52" fmla="*/ 201391 w 2444750"/>
                <a:gd name="T53" fmla="*/ 39998 h 1839913"/>
                <a:gd name="T54" fmla="*/ 518091 w 2444750"/>
                <a:gd name="T55" fmla="*/ 144120 h 1839913"/>
                <a:gd name="T56" fmla="*/ 777930 w 2444750"/>
                <a:gd name="T57" fmla="*/ 275860 h 1839913"/>
                <a:gd name="T58" fmla="*/ 949462 w 2444750"/>
                <a:gd name="T59" fmla="*/ 399664 h 1839913"/>
                <a:gd name="T60" fmla="*/ 1101935 w 2444750"/>
                <a:gd name="T61" fmla="*/ 553942 h 1839913"/>
                <a:gd name="T62" fmla="*/ 1223278 w 2444750"/>
                <a:gd name="T63" fmla="*/ 741870 h 1839913"/>
                <a:gd name="T64" fmla="*/ 1302056 w 2444750"/>
                <a:gd name="T65" fmla="*/ 966621 h 1839913"/>
                <a:gd name="T66" fmla="*/ 1326833 w 2444750"/>
                <a:gd name="T67" fmla="*/ 1232005 h 1839913"/>
                <a:gd name="T68" fmla="*/ 1288079 w 2444750"/>
                <a:gd name="T69" fmla="*/ 1499294 h 1839913"/>
                <a:gd name="T70" fmla="*/ 1192148 w 2444750"/>
                <a:gd name="T71" fmla="*/ 1674524 h 1839913"/>
                <a:gd name="T72" fmla="*/ 1066040 w 2444750"/>
                <a:gd name="T73" fmla="*/ 1776424 h 1839913"/>
                <a:gd name="T74" fmla="*/ 1024110 w 2444750"/>
                <a:gd name="T75" fmla="*/ 1592941 h 1839913"/>
                <a:gd name="T76" fmla="*/ 994569 w 2444750"/>
                <a:gd name="T77" fmla="*/ 1268829 h 1839913"/>
                <a:gd name="T78" fmla="*/ 909438 w 2444750"/>
                <a:gd name="T79" fmla="*/ 955193 h 1839913"/>
                <a:gd name="T80" fmla="*/ 761094 w 2444750"/>
                <a:gd name="T81" fmla="*/ 668857 h 1839913"/>
                <a:gd name="T82" fmla="*/ 547632 w 2444750"/>
                <a:gd name="T83" fmla="*/ 431726 h 1839913"/>
                <a:gd name="T84" fmla="*/ 471078 w 2444750"/>
                <a:gd name="T85" fmla="*/ 388871 h 1839913"/>
                <a:gd name="T86" fmla="*/ 667387 w 2444750"/>
                <a:gd name="T87" fmla="*/ 627272 h 1839913"/>
                <a:gd name="T88" fmla="*/ 793495 w 2444750"/>
                <a:gd name="T89" fmla="*/ 905037 h 1839913"/>
                <a:gd name="T90" fmla="*/ 853849 w 2444750"/>
                <a:gd name="T91" fmla="*/ 1201848 h 1839913"/>
                <a:gd name="T92" fmla="*/ 858613 w 2444750"/>
                <a:gd name="T93" fmla="*/ 1504056 h 1839913"/>
                <a:gd name="T94" fmla="*/ 818272 w 2444750"/>
                <a:gd name="T95" fmla="*/ 1801820 h 1839913"/>
                <a:gd name="T96" fmla="*/ 677234 w 2444750"/>
                <a:gd name="T97" fmla="*/ 1814200 h 1839913"/>
                <a:gd name="T98" fmla="*/ 514279 w 2444750"/>
                <a:gd name="T99" fmla="*/ 1734204 h 1839913"/>
                <a:gd name="T100" fmla="*/ 376418 w 2444750"/>
                <a:gd name="T101" fmla="*/ 1614844 h 1839913"/>
                <a:gd name="T102" fmla="*/ 271593 w 2444750"/>
                <a:gd name="T103" fmla="*/ 1465963 h 1839913"/>
                <a:gd name="T104" fmla="*/ 207745 w 2444750"/>
                <a:gd name="T105" fmla="*/ 1298034 h 1839913"/>
                <a:gd name="T106" fmla="*/ 191862 w 2444750"/>
                <a:gd name="T107" fmla="*/ 1121534 h 1839913"/>
                <a:gd name="T108" fmla="*/ 219498 w 2444750"/>
                <a:gd name="T109" fmla="*/ 775836 h 1839913"/>
                <a:gd name="T110" fmla="*/ 204568 w 2444750"/>
                <a:gd name="T111" fmla="*/ 480612 h 1839913"/>
                <a:gd name="T112" fmla="*/ 162003 w 2444750"/>
                <a:gd name="T113" fmla="*/ 286018 h 1839913"/>
                <a:gd name="T114" fmla="*/ 83543 w 2444750"/>
                <a:gd name="T115" fmla="*/ 110154 h 1839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4750" h="1839913">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5" name="组合 14"/>
          <p:cNvGrpSpPr/>
          <p:nvPr/>
        </p:nvGrpSpPr>
        <p:grpSpPr>
          <a:xfrm>
            <a:off x="7075819" y="2139702"/>
            <a:ext cx="864096" cy="864096"/>
            <a:chOff x="6859819" y="2931790"/>
            <a:chExt cx="864096" cy="864096"/>
          </a:xfrm>
        </p:grpSpPr>
        <p:sp>
          <p:nvSpPr>
            <p:cNvPr id="13" name="矩形 12"/>
            <p:cNvSpPr/>
            <p:nvPr/>
          </p:nvSpPr>
          <p:spPr>
            <a:xfrm>
              <a:off x="6859819" y="2931790"/>
              <a:ext cx="864096" cy="8640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KSO_Shape"/>
            <p:cNvSpPr/>
            <p:nvPr/>
          </p:nvSpPr>
          <p:spPr bwMode="auto">
            <a:xfrm>
              <a:off x="7075867" y="3165838"/>
              <a:ext cx="432000" cy="39600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grpSp>
      <p:sp>
        <p:nvSpPr>
          <p:cNvPr id="17" name="等腰三角形 16"/>
          <p:cNvSpPr/>
          <p:nvPr/>
        </p:nvSpPr>
        <p:spPr>
          <a:xfrm rot="5400000">
            <a:off x="2958994" y="2427750"/>
            <a:ext cx="360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等腰三角形 17"/>
          <p:cNvSpPr/>
          <p:nvPr/>
        </p:nvSpPr>
        <p:spPr>
          <a:xfrm rot="5400000">
            <a:off x="5903091" y="2427750"/>
            <a:ext cx="360000" cy="288000"/>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1079724" y="3319160"/>
            <a:ext cx="1080120" cy="307777"/>
          </a:xfrm>
          <a:prstGeom prst="rect">
            <a:avLst/>
          </a:prstGeom>
          <a:noFill/>
        </p:spPr>
        <p:txBody>
          <a:bodyPr wrap="square" rtlCol="0">
            <a:spAutoFit/>
          </a:bodyPr>
          <a:lstStyle/>
          <a:p>
            <a:pPr algn="ctr"/>
            <a:r>
              <a:rPr lang="en-US" altLang="zh-CN" sz="1400" b="1" dirty="0" smtClean="0">
                <a:solidFill>
                  <a:srgbClr val="00B0F0"/>
                </a:solidFill>
                <a:latin typeface="微软雅黑" panose="020B0503020204020204" pitchFamily="34" charset="-122"/>
                <a:ea typeface="微软雅黑" panose="020B0503020204020204" pitchFamily="34" charset="-122"/>
              </a:rPr>
              <a:t>ETT</a:t>
            </a:r>
            <a:r>
              <a:rPr lang="zh-CN" altLang="en-US" sz="1400" b="1" dirty="0" smtClean="0">
                <a:solidFill>
                  <a:srgbClr val="00B0F0"/>
                </a:solidFill>
                <a:latin typeface="微软雅黑" panose="020B0503020204020204" pitchFamily="34" charset="-122"/>
                <a:ea typeface="微软雅黑" panose="020B0503020204020204" pitchFamily="34" charset="-122"/>
              </a:rPr>
              <a:t>工作室</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0" name="矩形 19"/>
          <p:cNvSpPr/>
          <p:nvPr/>
        </p:nvSpPr>
        <p:spPr>
          <a:xfrm>
            <a:off x="611784" y="3626937"/>
            <a:ext cx="2016000" cy="873060"/>
          </a:xfrm>
          <a:prstGeom prst="rect">
            <a:avLst/>
          </a:prstGeom>
        </p:spPr>
        <p:txBody>
          <a:bodyPr wrap="square">
            <a:spAutoFit/>
          </a:bodyPr>
          <a:lstStyle/>
          <a:p>
            <a:pPr algn="ct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3" name="TextBox 22"/>
          <p:cNvSpPr txBox="1"/>
          <p:nvPr/>
        </p:nvSpPr>
        <p:spPr>
          <a:xfrm>
            <a:off x="6967807" y="3319160"/>
            <a:ext cx="1080120" cy="307777"/>
          </a:xfrm>
          <a:prstGeom prst="rect">
            <a:avLst/>
          </a:prstGeom>
          <a:noFill/>
        </p:spPr>
        <p:txBody>
          <a:bodyPr wrap="square" rtlCol="0">
            <a:spAutoFit/>
          </a:bodyPr>
          <a:lstStyle/>
          <a:p>
            <a:pPr algn="ctr"/>
            <a:r>
              <a:rPr lang="en-US" altLang="zh-CN" sz="1400" b="1" dirty="0" smtClean="0">
                <a:solidFill>
                  <a:srgbClr val="00B0F0"/>
                </a:solidFill>
                <a:latin typeface="微软雅黑" panose="020B0503020204020204" pitchFamily="34" charset="-122"/>
                <a:ea typeface="微软雅黑" panose="020B0503020204020204" pitchFamily="34" charset="-122"/>
              </a:rPr>
              <a:t>ETT</a:t>
            </a:r>
            <a:r>
              <a:rPr lang="zh-CN" altLang="en-US" sz="1400" b="1" dirty="0" smtClean="0">
                <a:solidFill>
                  <a:srgbClr val="00B0F0"/>
                </a:solidFill>
                <a:latin typeface="微软雅黑" panose="020B0503020204020204" pitchFamily="34" charset="-122"/>
                <a:ea typeface="微软雅黑" panose="020B0503020204020204" pitchFamily="34" charset="-122"/>
              </a:rPr>
              <a:t>工作室</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4" name="矩形 23"/>
          <p:cNvSpPr/>
          <p:nvPr/>
        </p:nvSpPr>
        <p:spPr>
          <a:xfrm>
            <a:off x="6499867" y="3626937"/>
            <a:ext cx="2016000" cy="873060"/>
          </a:xfrm>
          <a:prstGeom prst="rect">
            <a:avLst/>
          </a:prstGeom>
        </p:spPr>
        <p:txBody>
          <a:bodyPr wrap="square">
            <a:spAutoFit/>
          </a:bodyPr>
          <a:lstStyle/>
          <a:p>
            <a:pPr algn="ct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6" name="TextBox 25"/>
          <p:cNvSpPr txBox="1"/>
          <p:nvPr/>
        </p:nvSpPr>
        <p:spPr>
          <a:xfrm>
            <a:off x="4031940" y="3319160"/>
            <a:ext cx="1080120" cy="307777"/>
          </a:xfrm>
          <a:prstGeom prst="rect">
            <a:avLst/>
          </a:prstGeom>
          <a:noFill/>
        </p:spPr>
        <p:txBody>
          <a:bodyPr wrap="square" rtlCol="0">
            <a:spAutoFit/>
          </a:bodyPr>
          <a:lstStyle/>
          <a:p>
            <a:pPr algn="ctr"/>
            <a:r>
              <a:rPr lang="en-US" altLang="zh-CN" sz="1400" b="1" dirty="0" smtClean="0">
                <a:solidFill>
                  <a:srgbClr val="00B0F0"/>
                </a:solidFill>
                <a:latin typeface="微软雅黑" panose="020B0503020204020204" pitchFamily="34" charset="-122"/>
                <a:ea typeface="微软雅黑" panose="020B0503020204020204" pitchFamily="34" charset="-122"/>
              </a:rPr>
              <a:t>ETT</a:t>
            </a:r>
            <a:r>
              <a:rPr lang="zh-CN" altLang="en-US" sz="1400" b="1" dirty="0" smtClean="0">
                <a:solidFill>
                  <a:srgbClr val="00B0F0"/>
                </a:solidFill>
                <a:latin typeface="微软雅黑" panose="020B0503020204020204" pitchFamily="34" charset="-122"/>
                <a:ea typeface="微软雅黑" panose="020B0503020204020204" pitchFamily="34" charset="-122"/>
              </a:rPr>
              <a:t>工作室</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7" name="矩形 26"/>
          <p:cNvSpPr/>
          <p:nvPr/>
        </p:nvSpPr>
        <p:spPr>
          <a:xfrm>
            <a:off x="3564000" y="3626937"/>
            <a:ext cx="2016000" cy="873060"/>
          </a:xfrm>
          <a:prstGeom prst="rect">
            <a:avLst/>
          </a:prstGeom>
        </p:spPr>
        <p:txBody>
          <a:bodyPr wrap="square">
            <a:spAutoFit/>
          </a:bodyPr>
          <a:lstStyle/>
          <a:p>
            <a:pPr algn="ct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994925" y="1195114"/>
            <a:ext cx="3013075" cy="2622550"/>
            <a:chOff x="930507" y="1007070"/>
            <a:chExt cx="3013075" cy="2622550"/>
          </a:xfrm>
        </p:grpSpPr>
        <p:sp>
          <p:nvSpPr>
            <p:cNvPr id="10" name="MH_Other_2"/>
            <p:cNvSpPr>
              <a:spLocks noChangeArrowheads="1"/>
            </p:cNvSpPr>
            <p:nvPr>
              <p:custDataLst>
                <p:tags r:id="rId1"/>
              </p:custDataLst>
            </p:nvPr>
          </p:nvSpPr>
          <p:spPr bwMode="auto">
            <a:xfrm>
              <a:off x="1697270" y="1897658"/>
              <a:ext cx="1446212" cy="1252537"/>
            </a:xfrm>
            <a:prstGeom prst="triangle">
              <a:avLst>
                <a:gd name="adj" fmla="val 50000"/>
              </a:avLst>
            </a:prstGeom>
            <a:solidFill>
              <a:srgbClr val="00B0F0"/>
            </a:solidFill>
            <a:ln w="12700">
              <a:solidFill>
                <a:srgbClr val="00B0F0"/>
              </a:solidFill>
            </a:ln>
            <a:effectLst/>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eaLnBrk="1" hangingPunct="1">
                <a:lnSpc>
                  <a:spcPct val="120000"/>
                </a:lnSpc>
                <a:spcBef>
                  <a:spcPts val="450"/>
                </a:spcBef>
                <a:spcAft>
                  <a:spcPts val="450"/>
                </a:spcAft>
                <a:defRPr/>
              </a:pPr>
              <a:endParaRPr lang="en-US" sz="2100">
                <a:solidFill>
                  <a:schemeClr val="bg1"/>
                </a:solidFill>
                <a:latin typeface="Impact" panose="020B0806030902050204" pitchFamily="34" charset="0"/>
              </a:endParaRPr>
            </a:p>
          </p:txBody>
        </p:sp>
        <p:sp>
          <p:nvSpPr>
            <p:cNvPr id="11" name="MH_Other_3"/>
            <p:cNvSpPr/>
            <p:nvPr>
              <p:custDataLst>
                <p:tags r:id="rId2"/>
              </p:custDataLst>
            </p:nvPr>
          </p:nvSpPr>
          <p:spPr bwMode="auto">
            <a:xfrm>
              <a:off x="1187682" y="3121620"/>
              <a:ext cx="2755900" cy="508000"/>
            </a:xfrm>
            <a:custGeom>
              <a:avLst/>
              <a:gdLst>
                <a:gd name="T0" fmla="*/ 1623 w 1623"/>
                <a:gd name="T1" fmla="*/ 281 h 281"/>
                <a:gd name="T2" fmla="*/ 0 w 1623"/>
                <a:gd name="T3" fmla="*/ 277 h 281"/>
                <a:gd name="T4" fmla="*/ 174 w 1623"/>
                <a:gd name="T5" fmla="*/ 0 h 281"/>
                <a:gd name="connsiteX0" fmla="*/ 9439 w 9439"/>
                <a:gd name="connsiteY0" fmla="*/ 10000 h 10000"/>
                <a:gd name="connsiteX1" fmla="*/ 0 w 9439"/>
                <a:gd name="connsiteY1" fmla="*/ 9858 h 10000"/>
                <a:gd name="connsiteX2" fmla="*/ 1072 w 9439"/>
                <a:gd name="connsiteY2" fmla="*/ 0 h 10000"/>
              </a:gdLst>
              <a:ahLst/>
              <a:cxnLst>
                <a:cxn ang="0">
                  <a:pos x="connsiteX0" y="connsiteY0"/>
                </a:cxn>
                <a:cxn ang="0">
                  <a:pos x="connsiteX1" y="connsiteY1"/>
                </a:cxn>
                <a:cxn ang="0">
                  <a:pos x="connsiteX2" y="connsiteY2"/>
                </a:cxn>
              </a:cxnLst>
              <a:rect l="l" t="t" r="r" b="b"/>
              <a:pathLst>
                <a:path w="9439" h="10000">
                  <a:moveTo>
                    <a:pt x="9439" y="10000"/>
                  </a:moveTo>
                  <a:lnTo>
                    <a:pt x="0" y="9858"/>
                  </a:lnTo>
                  <a:lnTo>
                    <a:pt x="1072" y="0"/>
                  </a:lnTo>
                </a:path>
              </a:pathLst>
            </a:custGeom>
            <a:noFill/>
            <a:ln w="12700" cap="flat" cmpd="sng">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1" fontAlgn="auto" hangingPunct="1">
                <a:spcBef>
                  <a:spcPts val="0"/>
                </a:spcBef>
                <a:spcAft>
                  <a:spcPts val="0"/>
                </a:spcAft>
                <a:defRPr/>
              </a:pPr>
              <a:endParaRPr lang="en-US" sz="1350" dirty="0">
                <a:latin typeface="微软雅黑" panose="020B0503020204020204" pitchFamily="34" charset="-122"/>
                <a:ea typeface="+mn-ea"/>
              </a:endParaRPr>
            </a:p>
          </p:txBody>
        </p:sp>
        <p:sp>
          <p:nvSpPr>
            <p:cNvPr id="12" name="MH_Other_4"/>
            <p:cNvSpPr/>
            <p:nvPr>
              <p:custDataLst>
                <p:tags r:id="rId3"/>
              </p:custDataLst>
            </p:nvPr>
          </p:nvSpPr>
          <p:spPr bwMode="auto">
            <a:xfrm>
              <a:off x="2429107" y="1007070"/>
              <a:ext cx="1365250" cy="2378075"/>
            </a:xfrm>
            <a:custGeom>
              <a:avLst/>
              <a:gdLst>
                <a:gd name="T0" fmla="*/ 0 w 808"/>
                <a:gd name="T1" fmla="*/ 0 h 1408"/>
                <a:gd name="T2" fmla="*/ 808 w 808"/>
                <a:gd name="T3" fmla="*/ 1408 h 1408"/>
                <a:gd name="T4" fmla="*/ 430 w 808"/>
                <a:gd name="T5" fmla="*/ 1407 h 1408"/>
                <a:gd name="connsiteX0" fmla="*/ 0 w 9383"/>
                <a:gd name="connsiteY0" fmla="*/ 0 h 9384"/>
                <a:gd name="connsiteX1" fmla="*/ 9383 w 9383"/>
                <a:gd name="connsiteY1" fmla="*/ 9384 h 9384"/>
                <a:gd name="connsiteX2" fmla="*/ 4705 w 9383"/>
                <a:gd name="connsiteY2" fmla="*/ 9377 h 9384"/>
              </a:gdLst>
              <a:ahLst/>
              <a:cxnLst>
                <a:cxn ang="0">
                  <a:pos x="connsiteX0" y="connsiteY0"/>
                </a:cxn>
                <a:cxn ang="0">
                  <a:pos x="connsiteX1" y="connsiteY1"/>
                </a:cxn>
                <a:cxn ang="0">
                  <a:pos x="connsiteX2" y="connsiteY2"/>
                </a:cxn>
              </a:cxnLst>
              <a:rect l="l" t="t" r="r" b="b"/>
              <a:pathLst>
                <a:path w="9383" h="9384">
                  <a:moveTo>
                    <a:pt x="0" y="0"/>
                  </a:moveTo>
                  <a:lnTo>
                    <a:pt x="9383" y="9384"/>
                  </a:lnTo>
                  <a:lnTo>
                    <a:pt x="4705" y="9377"/>
                  </a:lnTo>
                </a:path>
              </a:pathLst>
            </a:custGeom>
            <a:noFill/>
            <a:ln w="12700" cap="flat" cmpd="sng">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1" fontAlgn="auto" hangingPunct="1">
                <a:spcBef>
                  <a:spcPts val="0"/>
                </a:spcBef>
                <a:spcAft>
                  <a:spcPts val="0"/>
                </a:spcAft>
                <a:defRPr/>
              </a:pPr>
              <a:endParaRPr lang="en-US" sz="1350" dirty="0">
                <a:latin typeface="微软雅黑" panose="020B0503020204020204" pitchFamily="34" charset="-122"/>
                <a:ea typeface="+mn-ea"/>
              </a:endParaRPr>
            </a:p>
          </p:txBody>
        </p:sp>
        <p:sp>
          <p:nvSpPr>
            <p:cNvPr id="13" name="MH_Other_5"/>
            <p:cNvSpPr/>
            <p:nvPr>
              <p:custDataLst>
                <p:tags r:id="rId4"/>
              </p:custDataLst>
            </p:nvPr>
          </p:nvSpPr>
          <p:spPr bwMode="auto">
            <a:xfrm>
              <a:off x="930507" y="1238845"/>
              <a:ext cx="1679575" cy="2368550"/>
            </a:xfrm>
            <a:custGeom>
              <a:avLst/>
              <a:gdLst>
                <a:gd name="T0" fmla="*/ 0 w 986"/>
                <a:gd name="T1" fmla="*/ 1404 h 1404"/>
                <a:gd name="T2" fmla="*/ 814 w 986"/>
                <a:gd name="T3" fmla="*/ 0 h 1404"/>
                <a:gd name="T4" fmla="*/ 986 w 986"/>
                <a:gd name="T5" fmla="*/ 329 h 1404"/>
                <a:gd name="connsiteX0" fmla="*/ 0 w 9472"/>
                <a:gd name="connsiteY0" fmla="*/ 9372 h 9372"/>
                <a:gd name="connsiteX1" fmla="*/ 7728 w 9472"/>
                <a:gd name="connsiteY1" fmla="*/ 0 h 9372"/>
                <a:gd name="connsiteX2" fmla="*/ 9472 w 9472"/>
                <a:gd name="connsiteY2" fmla="*/ 2343 h 9372"/>
              </a:gdLst>
              <a:ahLst/>
              <a:cxnLst>
                <a:cxn ang="0">
                  <a:pos x="connsiteX0" y="connsiteY0"/>
                </a:cxn>
                <a:cxn ang="0">
                  <a:pos x="connsiteX1" y="connsiteY1"/>
                </a:cxn>
                <a:cxn ang="0">
                  <a:pos x="connsiteX2" y="connsiteY2"/>
                </a:cxn>
              </a:cxnLst>
              <a:rect l="l" t="t" r="r" b="b"/>
              <a:pathLst>
                <a:path w="9472" h="9372">
                  <a:moveTo>
                    <a:pt x="0" y="9372"/>
                  </a:moveTo>
                  <a:lnTo>
                    <a:pt x="7728" y="0"/>
                  </a:lnTo>
                  <a:lnTo>
                    <a:pt x="9472" y="2343"/>
                  </a:lnTo>
                </a:path>
              </a:pathLst>
            </a:custGeom>
            <a:noFill/>
            <a:ln w="12700" cap="flat" cmpd="sng">
              <a:solidFill>
                <a:srgbClr val="00B0F0"/>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0" tIns="0" rIns="0" bIns="0" anchor="ctr"/>
            <a:lstStyle/>
            <a:p>
              <a:pPr eaLnBrk="1" fontAlgn="auto" hangingPunct="1">
                <a:spcBef>
                  <a:spcPts val="0"/>
                </a:spcBef>
                <a:spcAft>
                  <a:spcPts val="0"/>
                </a:spcAft>
                <a:defRPr/>
              </a:pPr>
              <a:endParaRPr lang="en-US" sz="1350" dirty="0">
                <a:latin typeface="微软雅黑" panose="020B0503020204020204" pitchFamily="34" charset="-122"/>
                <a:ea typeface="+mn-ea"/>
              </a:endParaRPr>
            </a:p>
          </p:txBody>
        </p:sp>
      </p:grpSp>
      <p:sp>
        <p:nvSpPr>
          <p:cNvPr id="14" name="MH_SubTitle_2"/>
          <p:cNvSpPr txBox="1">
            <a:spLocks noChangeArrowheads="1"/>
          </p:cNvSpPr>
          <p:nvPr>
            <p:custDataLst>
              <p:tags r:id="rId5"/>
            </p:custDataLst>
          </p:nvPr>
        </p:nvSpPr>
        <p:spPr bwMode="auto">
          <a:xfrm rot="3623550">
            <a:off x="2823200" y="2378298"/>
            <a:ext cx="139065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0" rIns="68580" bIns="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lvl="0" algn="ctr">
              <a:lnSpc>
                <a:spcPct val="100000"/>
              </a:lnSpc>
              <a:spcBef>
                <a:spcPct val="0"/>
              </a:spcBef>
              <a:buNone/>
              <a:defRPr/>
            </a:pPr>
            <a:r>
              <a:rPr lang="en-US" altLang="zh-CN" sz="2000" dirty="0">
                <a:solidFill>
                  <a:schemeClr val="tx1">
                    <a:lumMod val="75000"/>
                    <a:lumOff val="25000"/>
                  </a:schemeClr>
                </a:solidFill>
                <a:latin typeface="Agency FB" panose="020B0503020202020204" pitchFamily="34" charset="0"/>
                <a:ea typeface="宋体" panose="02010600030101010101" pitchFamily="2" charset="-122"/>
              </a:rPr>
              <a:t>Key Words</a:t>
            </a:r>
            <a:endParaRPr lang="zh-CN" altLang="en-US" sz="2000" dirty="0">
              <a:solidFill>
                <a:schemeClr val="tx1">
                  <a:lumMod val="75000"/>
                  <a:lumOff val="25000"/>
                </a:schemeClr>
              </a:solidFill>
              <a:latin typeface="Agency FB" panose="020B0503020202020204" pitchFamily="34" charset="0"/>
              <a:ea typeface="宋体" panose="02010600030101010101" pitchFamily="2" charset="-122"/>
            </a:endParaRPr>
          </a:p>
        </p:txBody>
      </p:sp>
      <p:sp>
        <p:nvSpPr>
          <p:cNvPr id="15" name="MH_SubTitle_1"/>
          <p:cNvSpPr txBox="1">
            <a:spLocks noChangeArrowheads="1"/>
          </p:cNvSpPr>
          <p:nvPr>
            <p:custDataLst>
              <p:tags r:id="rId6"/>
            </p:custDataLst>
          </p:nvPr>
        </p:nvSpPr>
        <p:spPr bwMode="auto">
          <a:xfrm rot="18011491">
            <a:off x="801519" y="2377505"/>
            <a:ext cx="1390650"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0" rIns="68580" bIns="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algn="ctr" eaLnBrk="1" hangingPunct="1">
              <a:lnSpc>
                <a:spcPct val="100000"/>
              </a:lnSpc>
              <a:spcBef>
                <a:spcPct val="0"/>
              </a:spcBef>
              <a:buFontTx/>
              <a:buNone/>
              <a:defRPr/>
            </a:pPr>
            <a:r>
              <a:rPr lang="en-US" altLang="zh-CN" sz="2000" dirty="0" smtClean="0">
                <a:solidFill>
                  <a:schemeClr val="tx1">
                    <a:lumMod val="75000"/>
                    <a:lumOff val="25000"/>
                  </a:schemeClr>
                </a:solidFill>
                <a:latin typeface="Agency FB" panose="020B0503020202020204" pitchFamily="34" charset="0"/>
                <a:ea typeface="+mn-ea"/>
              </a:rPr>
              <a:t>Key Words</a:t>
            </a:r>
            <a:endParaRPr lang="zh-CN" altLang="en-US" sz="2000" dirty="0" smtClean="0">
              <a:solidFill>
                <a:schemeClr val="tx1">
                  <a:lumMod val="75000"/>
                  <a:lumOff val="25000"/>
                </a:schemeClr>
              </a:solidFill>
              <a:latin typeface="Agency FB" panose="020B0503020202020204" pitchFamily="34" charset="0"/>
              <a:ea typeface="+mn-ea"/>
            </a:endParaRPr>
          </a:p>
        </p:txBody>
      </p:sp>
      <p:sp>
        <p:nvSpPr>
          <p:cNvPr id="16" name="MH_SubTitle_3"/>
          <p:cNvSpPr txBox="1">
            <a:spLocks noChangeArrowheads="1"/>
          </p:cNvSpPr>
          <p:nvPr>
            <p:custDataLst>
              <p:tags r:id="rId7"/>
            </p:custDataLst>
          </p:nvPr>
        </p:nvSpPr>
        <p:spPr bwMode="auto">
          <a:xfrm>
            <a:off x="1799262" y="3822924"/>
            <a:ext cx="139223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0" rIns="68580" bIns="0">
            <a:normAutofit/>
          </a:bodyPr>
          <a:lstStyle>
            <a:lvl1pPr>
              <a:lnSpc>
                <a:spcPct val="90000"/>
              </a:lnSpc>
              <a:spcBef>
                <a:spcPts val="750"/>
              </a:spcBef>
              <a:buFont typeface="Arial" panose="020B0604020202020204" pitchFamily="34" charset="0"/>
              <a:buChar char="•"/>
              <a:defRPr sz="2100">
                <a:solidFill>
                  <a:schemeClr val="tx1"/>
                </a:solidFill>
                <a:latin typeface="Calibri" panose="020F050202020403020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charset="0"/>
                <a:ea typeface="宋体" panose="02010600030101010101" pitchFamily="2" charset="-122"/>
              </a:defRPr>
            </a:lvl9pPr>
          </a:lstStyle>
          <a:p>
            <a:pPr lvl="0" algn="ctr">
              <a:lnSpc>
                <a:spcPct val="100000"/>
              </a:lnSpc>
              <a:spcBef>
                <a:spcPct val="0"/>
              </a:spcBef>
              <a:buNone/>
              <a:defRPr/>
            </a:pPr>
            <a:r>
              <a:rPr lang="en-US" altLang="zh-CN" sz="2000" dirty="0">
                <a:solidFill>
                  <a:schemeClr val="tx1">
                    <a:lumMod val="75000"/>
                    <a:lumOff val="25000"/>
                  </a:schemeClr>
                </a:solidFill>
                <a:latin typeface="Agency FB" panose="020B0503020202020204" pitchFamily="34" charset="0"/>
                <a:ea typeface="宋体" panose="02010600030101010101" pitchFamily="2" charset="-122"/>
              </a:rPr>
              <a:t>Key Words</a:t>
            </a:r>
            <a:endParaRPr lang="zh-CN" altLang="en-US" sz="2000" dirty="0">
              <a:solidFill>
                <a:schemeClr val="tx1">
                  <a:lumMod val="75000"/>
                  <a:lumOff val="25000"/>
                </a:schemeClr>
              </a:solidFill>
              <a:latin typeface="Agency FB" panose="020B0503020202020204" pitchFamily="34" charset="0"/>
              <a:ea typeface="宋体" panose="02010600030101010101" pitchFamily="2" charset="-122"/>
            </a:endParaRPr>
          </a:p>
        </p:txBody>
      </p:sp>
      <p:sp>
        <p:nvSpPr>
          <p:cNvPr id="3" name="矩形 2"/>
          <p:cNvSpPr/>
          <p:nvPr/>
        </p:nvSpPr>
        <p:spPr>
          <a:xfrm flipV="1">
            <a:off x="3726000" y="1185171"/>
            <a:ext cx="5418000" cy="2682721"/>
          </a:xfrm>
          <a:custGeom>
            <a:avLst/>
            <a:gdLst>
              <a:gd name="connsiteX0" fmla="*/ 0 w 4427984"/>
              <a:gd name="connsiteY0" fmla="*/ 0 h 3032820"/>
              <a:gd name="connsiteX1" fmla="*/ 4427984 w 4427984"/>
              <a:gd name="connsiteY1" fmla="*/ 0 h 3032820"/>
              <a:gd name="connsiteX2" fmla="*/ 4427984 w 4427984"/>
              <a:gd name="connsiteY2" fmla="*/ 3032820 h 3032820"/>
              <a:gd name="connsiteX3" fmla="*/ 0 w 4427984"/>
              <a:gd name="connsiteY3" fmla="*/ 3032820 h 3032820"/>
              <a:gd name="connsiteX4" fmla="*/ 0 w 4427984"/>
              <a:gd name="connsiteY4" fmla="*/ 0 h 3032820"/>
              <a:gd name="connsiteX0-1" fmla="*/ 1023731 w 4427984"/>
              <a:gd name="connsiteY0-2" fmla="*/ 0 h 3042759"/>
              <a:gd name="connsiteX1-3" fmla="*/ 4427984 w 4427984"/>
              <a:gd name="connsiteY1-4" fmla="*/ 9939 h 3042759"/>
              <a:gd name="connsiteX2-5" fmla="*/ 4427984 w 4427984"/>
              <a:gd name="connsiteY2-6" fmla="*/ 3042759 h 3042759"/>
              <a:gd name="connsiteX3-7" fmla="*/ 0 w 4427984"/>
              <a:gd name="connsiteY3-8" fmla="*/ 3042759 h 3042759"/>
              <a:gd name="connsiteX4-9" fmla="*/ 1023731 w 4427984"/>
              <a:gd name="connsiteY4-10" fmla="*/ 0 h 3042759"/>
              <a:gd name="connsiteX0-11" fmla="*/ 1391479 w 4795732"/>
              <a:gd name="connsiteY0-12" fmla="*/ 0 h 3042759"/>
              <a:gd name="connsiteX1-13" fmla="*/ 4795732 w 4795732"/>
              <a:gd name="connsiteY1-14" fmla="*/ 9939 h 3042759"/>
              <a:gd name="connsiteX2-15" fmla="*/ 4795732 w 4795732"/>
              <a:gd name="connsiteY2-16" fmla="*/ 3042759 h 3042759"/>
              <a:gd name="connsiteX3-17" fmla="*/ 0 w 4795732"/>
              <a:gd name="connsiteY3-18" fmla="*/ 3042759 h 3042759"/>
              <a:gd name="connsiteX4-19" fmla="*/ 1391479 w 4795732"/>
              <a:gd name="connsiteY4-20" fmla="*/ 0 h 30427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95732" h="3042759">
                <a:moveTo>
                  <a:pt x="1391479" y="0"/>
                </a:moveTo>
                <a:lnTo>
                  <a:pt x="4795732" y="9939"/>
                </a:lnTo>
                <a:lnTo>
                  <a:pt x="4795732" y="3042759"/>
                </a:lnTo>
                <a:lnTo>
                  <a:pt x="0" y="3042759"/>
                </a:lnTo>
                <a:lnTo>
                  <a:pt x="1391479" y="0"/>
                </a:lnTo>
                <a:close/>
              </a:path>
            </a:pathLst>
          </a:custGeom>
          <a:blipFill dpi="0" rotWithShape="0">
            <a:blip r:embed="rId8" cstate="screen">
              <a:alphaModFix amt="36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TextBox 18"/>
          <p:cNvSpPr txBox="1"/>
          <p:nvPr/>
        </p:nvSpPr>
        <p:spPr>
          <a:xfrm>
            <a:off x="6804248" y="1550688"/>
            <a:ext cx="2016224" cy="400110"/>
          </a:xfrm>
          <a:prstGeom prst="rect">
            <a:avLst/>
          </a:prstGeom>
          <a:noFill/>
          <a:ln w="3175">
            <a:solidFill>
              <a:schemeClr val="tx1">
                <a:lumMod val="75000"/>
                <a:lumOff val="25000"/>
              </a:schemeClr>
            </a:solidFill>
          </a:ln>
        </p:spPr>
        <p:txBody>
          <a:bodyPr wrap="square" rtlCol="0">
            <a:spAutoFit/>
          </a:bodyPr>
          <a:lstStyle/>
          <a:p>
            <a:pPr algn="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请输入您的内容</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4788024" y="2118621"/>
            <a:ext cx="4032448" cy="1029193"/>
          </a:xfrm>
          <a:prstGeom prst="rect">
            <a:avLst/>
          </a:prstGeom>
        </p:spPr>
        <p:txBody>
          <a:bodyPr wrap="square">
            <a:spAutoFit/>
          </a:bodyPr>
          <a:lstStyle/>
          <a:p>
            <a:pPr algn="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1727684" y="1239602"/>
            <a:ext cx="5688632" cy="2664296"/>
          </a:xfrm>
          <a:prstGeom prst="rect">
            <a:avLst/>
          </a:prstGeom>
          <a:solidFill>
            <a:srgbClr val="00B0F0">
              <a:alpha val="49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3563888" y="1851670"/>
            <a:ext cx="2016224" cy="400110"/>
          </a:xfrm>
          <a:prstGeom prst="rect">
            <a:avLst/>
          </a:prstGeom>
          <a:noFill/>
          <a:ln w="3175">
            <a:solidFill>
              <a:schemeClr val="bg1"/>
            </a:solidFill>
          </a:ln>
        </p:spPr>
        <p:txBody>
          <a:bodyPr wrap="square" rtlCol="0">
            <a:spAutoFit/>
          </a:bodyPr>
          <a:lstStyle/>
          <a:p>
            <a:pPr algn="ctr"/>
            <a:r>
              <a:rPr lang="zh-CN" altLang="en-US" sz="2000" dirty="0" smtClean="0">
                <a:solidFill>
                  <a:schemeClr val="bg1"/>
                </a:solidFill>
                <a:latin typeface="微软雅黑" panose="020B0503020204020204" pitchFamily="34" charset="-122"/>
                <a:ea typeface="微软雅黑" panose="020B0503020204020204" pitchFamily="34" charset="-122"/>
              </a:rPr>
              <a:t>请输入您的内容</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10" name="矩形 9"/>
          <p:cNvSpPr/>
          <p:nvPr/>
        </p:nvSpPr>
        <p:spPr>
          <a:xfrm>
            <a:off x="2555776" y="2455258"/>
            <a:ext cx="4032448" cy="1052596"/>
          </a:xfrm>
          <a:prstGeom prst="rect">
            <a:avLst/>
          </a:prstGeom>
        </p:spPr>
        <p:txBody>
          <a:bodyPr wrap="square">
            <a:spAutoFit/>
          </a:bodyPr>
          <a:lstStyle/>
          <a:p>
            <a:pPr algn="ctr">
              <a:lnSpc>
                <a:spcPct val="130000"/>
              </a:lnSpc>
            </a:pPr>
            <a:r>
              <a:rPr lang="zh-CN" altLang="en-US" sz="1200" dirty="0" smtClean="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a:t>
            </a:r>
            <a:r>
              <a:rPr lang="zh-CN" altLang="en-US" sz="1200" dirty="0">
                <a:solidFill>
                  <a:schemeClr val="bg1"/>
                </a:solidFill>
                <a:latin typeface="微软雅黑" panose="020B0503020204020204" pitchFamily="34" charset="-122"/>
                <a:ea typeface="微软雅黑" panose="020B0503020204020204" pitchFamily="34" charset="-122"/>
              </a:rPr>
              <a:t>输入内请在此处输入内容请在此处输入内容请在此处输入内容请在此处输入内容请在此处输入内容请在此处输入</a:t>
            </a:r>
            <a:r>
              <a:rPr lang="zh-CN" altLang="en-US" sz="1200" dirty="0" smtClean="0">
                <a:solidFill>
                  <a:schemeClr val="bg1"/>
                </a:solidFill>
                <a:latin typeface="微软雅黑" panose="020B0503020204020204" pitchFamily="34" charset="-122"/>
                <a:ea typeface="微软雅黑" panose="020B0503020204020204" pitchFamily="34" charset="-122"/>
              </a:rPr>
              <a:t>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0112" y="2139702"/>
            <a:ext cx="1440160" cy="461665"/>
          </a:xfrm>
          <a:prstGeom prst="rect">
            <a:avLst/>
          </a:prstGeom>
          <a:noFill/>
        </p:spPr>
        <p:txBody>
          <a:bodyPr wrap="square" rtlCol="0">
            <a:spAutoFit/>
          </a:bodyPr>
          <a:lstStyle/>
          <a:p>
            <a:r>
              <a:rPr lang="en-US" altLang="zh-CN" sz="2400" dirty="0" smtClean="0">
                <a:solidFill>
                  <a:schemeClr val="bg1"/>
                </a:solidFill>
                <a:latin typeface="Agency FB" panose="020B0503020202020204" pitchFamily="34" charset="0"/>
              </a:rPr>
              <a:t>PART THREE</a:t>
            </a:r>
            <a:endParaRPr lang="zh-CN" altLang="en-US" sz="2400" dirty="0">
              <a:solidFill>
                <a:schemeClr val="bg1"/>
              </a:solidFill>
              <a:latin typeface="Agency FB" panose="020B0503020202020204" pitchFamily="34" charset="0"/>
            </a:endParaRPr>
          </a:p>
        </p:txBody>
      </p:sp>
      <p:sp>
        <p:nvSpPr>
          <p:cNvPr id="6" name="TextBox 5"/>
          <p:cNvSpPr txBox="1"/>
          <p:nvPr/>
        </p:nvSpPr>
        <p:spPr>
          <a:xfrm>
            <a:off x="5580112" y="2501483"/>
            <a:ext cx="3384376" cy="477054"/>
          </a:xfrm>
          <a:prstGeom prst="rect">
            <a:avLst/>
          </a:prstGeom>
          <a:noFill/>
        </p:spPr>
        <p:txBody>
          <a:bodyPr wrap="square" rtlCol="0">
            <a:spAutoFit/>
          </a:bodyPr>
          <a:lstStyle/>
          <a:p>
            <a:pPr>
              <a:lnSpc>
                <a:spcPts val="1500"/>
              </a:lnSpc>
            </a:pPr>
            <a:r>
              <a:rPr lang="en-US" altLang="zh-CN" sz="1600" dirty="0" smtClean="0">
                <a:solidFill>
                  <a:schemeClr val="bg1"/>
                </a:solidFill>
                <a:latin typeface="Agency FB" panose="020B0503020202020204" pitchFamily="34" charset="0"/>
              </a:rPr>
              <a:t>ADD YOUR TEXT HERE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r>
              <a:rPr lang="zh-CN" altLang="en-US" sz="1600" dirty="0" smtClean="0">
                <a:solidFill>
                  <a:schemeClr val="bg1"/>
                </a:solidFill>
                <a:latin typeface="Agency FB" panose="020B0503020202020204" pitchFamily="34" charset="0"/>
              </a:rPr>
              <a:t>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endParaRPr lang="zh-CN" altLang="en-US" sz="1600" dirty="0">
              <a:solidFill>
                <a:schemeClr val="bg1"/>
              </a:solidFill>
              <a:latin typeface="Agency FB" panose="020B0503020202020204" pitchFamily="34" charset="0"/>
            </a:endParaRP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16288" y="627243"/>
              <a:ext cx="600745" cy="553998"/>
            </a:xfrm>
            <a:prstGeom prst="rect">
              <a:avLst/>
            </a:prstGeom>
            <a:noFill/>
            <a:ln w="9525">
              <a:noFill/>
            </a:ln>
          </p:spPr>
          <p:txBody>
            <a:bodyPr wrap="square" rtlCol="0">
              <a:spAutoFit/>
            </a:bodyPr>
            <a:lstStyle/>
            <a:p>
              <a:pPr algn="ctr"/>
              <a:r>
                <a:rPr lang="en-US" altLang="zh-CN" sz="3000" kern="1000" spc="-100" dirty="0" smtClean="0">
                  <a:solidFill>
                    <a:schemeClr val="bg1"/>
                  </a:solidFill>
                  <a:latin typeface="Agency FB" panose="020B0503020202020204" pitchFamily="34" charset="0"/>
                </a:rPr>
                <a:t>0 3</a:t>
              </a:r>
              <a:endParaRPr lang="zh-CN" altLang="en-US" sz="3000" kern="1000" spc="-100" dirty="0">
                <a:solidFill>
                  <a:schemeClr val="bg1"/>
                </a:solidFill>
                <a:latin typeface="Agency FB" panose="020B0503020202020204" pitchFamily="34" charset="0"/>
              </a:endParaRP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35496" y="2571742"/>
            <a:ext cx="9546035" cy="9"/>
            <a:chOff x="0" y="2571742"/>
            <a:chExt cx="9546035" cy="9"/>
          </a:xfrm>
        </p:grpSpPr>
        <p:cxnSp>
          <p:nvCxnSpPr>
            <p:cNvPr id="10" name="直接连接符 9"/>
            <p:cNvCxnSpPr>
              <a:endCxn id="16" idx="2"/>
            </p:cNvCxnSpPr>
            <p:nvPr/>
          </p:nvCxnSpPr>
          <p:spPr>
            <a:xfrm flipV="1">
              <a:off x="0" y="2571746"/>
              <a:ext cx="1006395" cy="4"/>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p:cNvCxnSpPr>
              <a:endCxn id="18" idx="2"/>
            </p:cNvCxnSpPr>
            <p:nvPr/>
          </p:nvCxnSpPr>
          <p:spPr>
            <a:xfrm>
              <a:off x="1218640" y="2571745"/>
              <a:ext cx="1503433" cy="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a:endCxn id="20" idx="2"/>
            </p:cNvCxnSpPr>
            <p:nvPr/>
          </p:nvCxnSpPr>
          <p:spPr>
            <a:xfrm>
              <a:off x="2924428" y="2571744"/>
              <a:ext cx="1513323" cy="2"/>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p:cNvCxnSpPr>
              <a:endCxn id="22" idx="2"/>
            </p:cNvCxnSpPr>
            <p:nvPr/>
          </p:nvCxnSpPr>
          <p:spPr>
            <a:xfrm>
              <a:off x="4642495" y="2571743"/>
              <a:ext cx="1510933" cy="3"/>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6365674" y="2571742"/>
              <a:ext cx="1497950" cy="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8048085" y="2571750"/>
              <a:ext cx="1497950" cy="1"/>
            </a:xfrm>
            <a:prstGeom prst="line">
              <a:avLst/>
            </a:prstGeom>
            <a:ln w="31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
        <p:nvSpPr>
          <p:cNvPr id="16" name="MH_Other_2"/>
          <p:cNvSpPr/>
          <p:nvPr>
            <p:custDataLst>
              <p:tags r:id="rId1"/>
            </p:custDataLst>
          </p:nvPr>
        </p:nvSpPr>
        <p:spPr>
          <a:xfrm>
            <a:off x="1000912" y="2455064"/>
            <a:ext cx="237976" cy="233363"/>
          </a:xfrm>
          <a:prstGeom prst="donut">
            <a:avLst>
              <a:gd name="adj" fmla="val 18604"/>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 name="MH_Other_3"/>
          <p:cNvSpPr/>
          <p:nvPr>
            <p:custDataLst>
              <p:tags r:id="rId2"/>
            </p:custDataLst>
          </p:nvPr>
        </p:nvSpPr>
        <p:spPr>
          <a:xfrm>
            <a:off x="776828" y="1554425"/>
            <a:ext cx="686144" cy="676275"/>
          </a:xfrm>
          <a:prstGeom prst="ellipse">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MH_Other_6"/>
          <p:cNvSpPr/>
          <p:nvPr>
            <p:custDataLst>
              <p:tags r:id="rId3"/>
            </p:custDataLst>
          </p:nvPr>
        </p:nvSpPr>
        <p:spPr>
          <a:xfrm>
            <a:off x="2716590" y="2455064"/>
            <a:ext cx="237977" cy="233363"/>
          </a:xfrm>
          <a:prstGeom prst="donut">
            <a:avLst>
              <a:gd name="adj" fmla="val 18604"/>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9" name="MH_Other_7"/>
          <p:cNvSpPr/>
          <p:nvPr>
            <p:custDataLst>
              <p:tags r:id="rId4"/>
            </p:custDataLst>
          </p:nvPr>
        </p:nvSpPr>
        <p:spPr>
          <a:xfrm>
            <a:off x="2492506" y="3003798"/>
            <a:ext cx="686144" cy="676275"/>
          </a:xfrm>
          <a:prstGeom prst="ellipse">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0" name="MH_Other_11"/>
          <p:cNvSpPr/>
          <p:nvPr>
            <p:custDataLst>
              <p:tags r:id="rId5"/>
            </p:custDataLst>
          </p:nvPr>
        </p:nvSpPr>
        <p:spPr>
          <a:xfrm>
            <a:off x="4432268" y="2455064"/>
            <a:ext cx="237976" cy="233363"/>
          </a:xfrm>
          <a:prstGeom prst="donut">
            <a:avLst>
              <a:gd name="adj" fmla="val 18604"/>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 name="MH_Other_12"/>
          <p:cNvSpPr/>
          <p:nvPr>
            <p:custDataLst>
              <p:tags r:id="rId6"/>
            </p:custDataLst>
          </p:nvPr>
        </p:nvSpPr>
        <p:spPr>
          <a:xfrm>
            <a:off x="4208184" y="1554425"/>
            <a:ext cx="686144" cy="676275"/>
          </a:xfrm>
          <a:prstGeom prst="ellipse">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 name="MH_Other_14"/>
          <p:cNvSpPr/>
          <p:nvPr>
            <p:custDataLst>
              <p:tags r:id="rId7"/>
            </p:custDataLst>
          </p:nvPr>
        </p:nvSpPr>
        <p:spPr>
          <a:xfrm>
            <a:off x="6147945" y="2455064"/>
            <a:ext cx="237977" cy="233363"/>
          </a:xfrm>
          <a:prstGeom prst="donut">
            <a:avLst>
              <a:gd name="adj" fmla="val 18604"/>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3" name="MH_Other_15"/>
          <p:cNvSpPr/>
          <p:nvPr>
            <p:custDataLst>
              <p:tags r:id="rId8"/>
            </p:custDataLst>
          </p:nvPr>
        </p:nvSpPr>
        <p:spPr>
          <a:xfrm>
            <a:off x="5923861" y="3003798"/>
            <a:ext cx="686144" cy="676275"/>
          </a:xfrm>
          <a:prstGeom prst="ellipse">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 name="MH_Other_18"/>
          <p:cNvSpPr/>
          <p:nvPr>
            <p:custDataLst>
              <p:tags r:id="rId9"/>
            </p:custDataLst>
          </p:nvPr>
        </p:nvSpPr>
        <p:spPr bwMode="auto">
          <a:xfrm>
            <a:off x="5807075" y="3464719"/>
            <a:ext cx="97849" cy="97631"/>
          </a:xfrm>
          <a:prstGeom prst="arc">
            <a:avLst>
              <a:gd name="adj1" fmla="val 11036093"/>
              <a:gd name="adj2" fmla="val 15327272"/>
            </a:avLst>
          </a:prstGeom>
          <a:noFill/>
          <a:ln w="127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5" name="MH_Other_19"/>
          <p:cNvSpPr/>
          <p:nvPr>
            <p:custDataLst>
              <p:tags r:id="rId10"/>
            </p:custDataLst>
          </p:nvPr>
        </p:nvSpPr>
        <p:spPr>
          <a:xfrm>
            <a:off x="7863624" y="2455064"/>
            <a:ext cx="236768" cy="233363"/>
          </a:xfrm>
          <a:prstGeom prst="donut">
            <a:avLst>
              <a:gd name="adj" fmla="val 18604"/>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6" name="MH_Other_20"/>
          <p:cNvSpPr/>
          <p:nvPr>
            <p:custDataLst>
              <p:tags r:id="rId11"/>
            </p:custDataLst>
          </p:nvPr>
        </p:nvSpPr>
        <p:spPr>
          <a:xfrm>
            <a:off x="7638936" y="1554425"/>
            <a:ext cx="686144" cy="676275"/>
          </a:xfrm>
          <a:prstGeom prst="ellipse">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7" name="KSO_Shape"/>
          <p:cNvSpPr/>
          <p:nvPr/>
        </p:nvSpPr>
        <p:spPr bwMode="auto">
          <a:xfrm>
            <a:off x="7779712" y="1745301"/>
            <a:ext cx="404591" cy="36781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sp>
        <p:nvSpPr>
          <p:cNvPr id="28" name="KSO_Shape"/>
          <p:cNvSpPr/>
          <p:nvPr/>
        </p:nvSpPr>
        <p:spPr bwMode="auto">
          <a:xfrm>
            <a:off x="950078" y="1672013"/>
            <a:ext cx="339645" cy="441098"/>
          </a:xfrm>
          <a:custGeom>
            <a:avLst/>
            <a:gdLst>
              <a:gd name="T0" fmla="*/ 2147483646 w 5278"/>
              <a:gd name="T1" fmla="*/ 2147483646 h 6863"/>
              <a:gd name="T2" fmla="*/ 2147483646 w 5278"/>
              <a:gd name="T3" fmla="*/ 2147483646 h 6863"/>
              <a:gd name="T4" fmla="*/ 2147483646 w 5278"/>
              <a:gd name="T5" fmla="*/ 2147483646 h 6863"/>
              <a:gd name="T6" fmla="*/ 2147483646 w 5278"/>
              <a:gd name="T7" fmla="*/ 2147483646 h 6863"/>
              <a:gd name="T8" fmla="*/ 2147483646 w 5278"/>
              <a:gd name="T9" fmla="*/ 2147483646 h 6863"/>
              <a:gd name="T10" fmla="*/ 2147483646 w 5278"/>
              <a:gd name="T11" fmla="*/ 2147483646 h 6863"/>
              <a:gd name="T12" fmla="*/ 2147483646 w 5278"/>
              <a:gd name="T13" fmla="*/ 2147483646 h 6863"/>
              <a:gd name="T14" fmla="*/ 2147483646 w 5278"/>
              <a:gd name="T15" fmla="*/ 2147483646 h 6863"/>
              <a:gd name="T16" fmla="*/ 2147483646 w 5278"/>
              <a:gd name="T17" fmla="*/ 2147483646 h 6863"/>
              <a:gd name="T18" fmla="*/ 2147483646 w 5278"/>
              <a:gd name="T19" fmla="*/ 2147483646 h 6863"/>
              <a:gd name="T20" fmla="*/ 2147483646 w 5278"/>
              <a:gd name="T21" fmla="*/ 2147483646 h 6863"/>
              <a:gd name="T22" fmla="*/ 2147483646 w 5278"/>
              <a:gd name="T23" fmla="*/ 2147483646 h 6863"/>
              <a:gd name="T24" fmla="*/ 2147483646 w 5278"/>
              <a:gd name="T25" fmla="*/ 2147483646 h 6863"/>
              <a:gd name="T26" fmla="*/ 2147483646 w 5278"/>
              <a:gd name="T27" fmla="*/ 2147483646 h 6863"/>
              <a:gd name="T28" fmla="*/ 2147483646 w 5278"/>
              <a:gd name="T29" fmla="*/ 2147483646 h 6863"/>
              <a:gd name="T30" fmla="*/ 2147483646 w 5278"/>
              <a:gd name="T31" fmla="*/ 2147483646 h 6863"/>
              <a:gd name="T32" fmla="*/ 2147483646 w 5278"/>
              <a:gd name="T33" fmla="*/ 2147483646 h 6863"/>
              <a:gd name="T34" fmla="*/ 2147483646 w 5278"/>
              <a:gd name="T35" fmla="*/ 2147483646 h 6863"/>
              <a:gd name="T36" fmla="*/ 2147483646 w 5278"/>
              <a:gd name="T37" fmla="*/ 2147483646 h 6863"/>
              <a:gd name="T38" fmla="*/ 2147483646 w 5278"/>
              <a:gd name="T39" fmla="*/ 2147483646 h 6863"/>
              <a:gd name="T40" fmla="*/ 2147483646 w 5278"/>
              <a:gd name="T41" fmla="*/ 2147483646 h 6863"/>
              <a:gd name="T42" fmla="*/ 2147483646 w 5278"/>
              <a:gd name="T43" fmla="*/ 2147483646 h 6863"/>
              <a:gd name="T44" fmla="*/ 2147483646 w 5278"/>
              <a:gd name="T45" fmla="*/ 2147483646 h 6863"/>
              <a:gd name="T46" fmla="*/ 2147483646 w 5278"/>
              <a:gd name="T47" fmla="*/ 2147483646 h 6863"/>
              <a:gd name="T48" fmla="*/ 2147483646 w 5278"/>
              <a:gd name="T49" fmla="*/ 2147483646 h 6863"/>
              <a:gd name="T50" fmla="*/ 2147483646 w 5278"/>
              <a:gd name="T51" fmla="*/ 2147483646 h 6863"/>
              <a:gd name="T52" fmla="*/ 2147483646 w 5278"/>
              <a:gd name="T53" fmla="*/ 2147483646 h 6863"/>
              <a:gd name="T54" fmla="*/ 2147483646 w 5278"/>
              <a:gd name="T55" fmla="*/ 2147483646 h 6863"/>
              <a:gd name="T56" fmla="*/ 2147483646 w 5278"/>
              <a:gd name="T57" fmla="*/ 2147483646 h 6863"/>
              <a:gd name="T58" fmla="*/ 2147483646 w 5278"/>
              <a:gd name="T59" fmla="*/ 2147483646 h 6863"/>
              <a:gd name="T60" fmla="*/ 2147483646 w 5278"/>
              <a:gd name="T61" fmla="*/ 2147483646 h 6863"/>
              <a:gd name="T62" fmla="*/ 2147483646 w 5278"/>
              <a:gd name="T63" fmla="*/ 2147483646 h 6863"/>
              <a:gd name="T64" fmla="*/ 2147483646 w 5278"/>
              <a:gd name="T65" fmla="*/ 2147483646 h 6863"/>
              <a:gd name="T66" fmla="*/ 2147483646 w 5278"/>
              <a:gd name="T67" fmla="*/ 2147483646 h 6863"/>
              <a:gd name="T68" fmla="*/ 2147483646 w 5278"/>
              <a:gd name="T69" fmla="*/ 2147483646 h 6863"/>
              <a:gd name="T70" fmla="*/ 2147483646 w 5278"/>
              <a:gd name="T71" fmla="*/ 2147483646 h 6863"/>
              <a:gd name="T72" fmla="*/ 2147483646 w 5278"/>
              <a:gd name="T73" fmla="*/ 2147483646 h 6863"/>
              <a:gd name="T74" fmla="*/ 2147483646 w 5278"/>
              <a:gd name="T75" fmla="*/ 2147483646 h 6863"/>
              <a:gd name="T76" fmla="*/ 2147483646 w 5278"/>
              <a:gd name="T77" fmla="*/ 2147483646 h 6863"/>
              <a:gd name="T78" fmla="*/ 2147483646 w 5278"/>
              <a:gd name="T79" fmla="*/ 2147483646 h 6863"/>
              <a:gd name="T80" fmla="*/ 2147483646 w 5278"/>
              <a:gd name="T81" fmla="*/ 2147483646 h 6863"/>
              <a:gd name="T82" fmla="*/ 2147483646 w 5278"/>
              <a:gd name="T83" fmla="*/ 2147483646 h 6863"/>
              <a:gd name="T84" fmla="*/ 0 w 5278"/>
              <a:gd name="T85" fmla="*/ 2147483646 h 6863"/>
              <a:gd name="T86" fmla="*/ 2147483646 w 5278"/>
              <a:gd name="T87" fmla="*/ 2147483646 h 6863"/>
              <a:gd name="T88" fmla="*/ 2147483646 w 5278"/>
              <a:gd name="T89" fmla="*/ 2147483646 h 6863"/>
              <a:gd name="T90" fmla="*/ 2147483646 w 5278"/>
              <a:gd name="T91" fmla="*/ 2147483646 h 6863"/>
              <a:gd name="T92" fmla="*/ 2147483646 w 5278"/>
              <a:gd name="T93" fmla="*/ 2147483646 h 6863"/>
              <a:gd name="T94" fmla="*/ 2147483646 w 5278"/>
              <a:gd name="T95" fmla="*/ 2147483646 h 6863"/>
              <a:gd name="T96" fmla="*/ 2147483646 w 5278"/>
              <a:gd name="T97" fmla="*/ 1347340187 h 6863"/>
              <a:gd name="T98" fmla="*/ 2147483646 w 5278"/>
              <a:gd name="T99" fmla="*/ 513294381 h 6863"/>
              <a:gd name="T100" fmla="*/ 2147483646 w 5278"/>
              <a:gd name="T101" fmla="*/ 42761601 h 6863"/>
              <a:gd name="T102" fmla="*/ 2147483646 w 5278"/>
              <a:gd name="T103" fmla="*/ 21419384 h 6863"/>
              <a:gd name="T104" fmla="*/ 2147483646 w 5278"/>
              <a:gd name="T105" fmla="*/ 363589915 h 6863"/>
              <a:gd name="T106" fmla="*/ 2147483646 w 5278"/>
              <a:gd name="T107" fmla="*/ 1133454737 h 6863"/>
              <a:gd name="T108" fmla="*/ 2147483646 w 5278"/>
              <a:gd name="T109" fmla="*/ 2147483646 h 6863"/>
              <a:gd name="T110" fmla="*/ 2147483646 w 5278"/>
              <a:gd name="T111" fmla="*/ 2147483646 h 6863"/>
              <a:gd name="T112" fmla="*/ 2147483646 w 5278"/>
              <a:gd name="T113" fmla="*/ 2147483646 h 6863"/>
              <a:gd name="T114" fmla="*/ 2147483646 w 5278"/>
              <a:gd name="T115" fmla="*/ 2147483646 h 6863"/>
              <a:gd name="T116" fmla="*/ 2147483646 w 5278"/>
              <a:gd name="T117" fmla="*/ 2147483646 h 6863"/>
              <a:gd name="T118" fmla="*/ 2147483646 w 5278"/>
              <a:gd name="T119" fmla="*/ 2147483646 h 68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78" h="6863">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29" name="KSO_Shape"/>
          <p:cNvSpPr/>
          <p:nvPr/>
        </p:nvSpPr>
        <p:spPr bwMode="auto">
          <a:xfrm>
            <a:off x="4373873" y="1672013"/>
            <a:ext cx="396253" cy="441098"/>
          </a:xfrm>
          <a:custGeom>
            <a:avLst/>
            <a:gdLst>
              <a:gd name="T0" fmla="*/ 100227098 w 5847"/>
              <a:gd name="T1" fmla="*/ 2147483646 h 6509"/>
              <a:gd name="T2" fmla="*/ 1002184057 w 5847"/>
              <a:gd name="T3" fmla="*/ 2147483646 h 6509"/>
              <a:gd name="T4" fmla="*/ 2147483646 w 5847"/>
              <a:gd name="T5" fmla="*/ 2147483646 h 6509"/>
              <a:gd name="T6" fmla="*/ 2147483646 w 5847"/>
              <a:gd name="T7" fmla="*/ 2147483646 h 6509"/>
              <a:gd name="T8" fmla="*/ 2147483646 w 5847"/>
              <a:gd name="T9" fmla="*/ 2147483646 h 6509"/>
              <a:gd name="T10" fmla="*/ 2147483646 w 5847"/>
              <a:gd name="T11" fmla="*/ 2147483646 h 6509"/>
              <a:gd name="T12" fmla="*/ 2147483646 w 5847"/>
              <a:gd name="T13" fmla="*/ 2147483646 h 6509"/>
              <a:gd name="T14" fmla="*/ 2147483646 w 5847"/>
              <a:gd name="T15" fmla="*/ 2147483646 h 6509"/>
              <a:gd name="T16" fmla="*/ 2147483646 w 5847"/>
              <a:gd name="T17" fmla="*/ 2147483646 h 6509"/>
              <a:gd name="T18" fmla="*/ 2147483646 w 5847"/>
              <a:gd name="T19" fmla="*/ 2147483646 h 6509"/>
              <a:gd name="T20" fmla="*/ 2147483646 w 5847"/>
              <a:gd name="T21" fmla="*/ 2147483646 h 6509"/>
              <a:gd name="T22" fmla="*/ 2147483646 w 5847"/>
              <a:gd name="T23" fmla="*/ 2147483646 h 6509"/>
              <a:gd name="T24" fmla="*/ 2147483646 w 5847"/>
              <a:gd name="T25" fmla="*/ 2147483646 h 6509"/>
              <a:gd name="T26" fmla="*/ 2147483646 w 5847"/>
              <a:gd name="T27" fmla="*/ 2147483646 h 6509"/>
              <a:gd name="T28" fmla="*/ 2147483646 w 5847"/>
              <a:gd name="T29" fmla="*/ 2147483646 h 6509"/>
              <a:gd name="T30" fmla="*/ 2147483646 w 5847"/>
              <a:gd name="T31" fmla="*/ 2147483646 h 6509"/>
              <a:gd name="T32" fmla="*/ 2147483646 w 5847"/>
              <a:gd name="T33" fmla="*/ 2147483646 h 6509"/>
              <a:gd name="T34" fmla="*/ 2147483646 w 5847"/>
              <a:gd name="T35" fmla="*/ 2147483646 h 6509"/>
              <a:gd name="T36" fmla="*/ 2147483646 w 5847"/>
              <a:gd name="T37" fmla="*/ 2147483646 h 6509"/>
              <a:gd name="T38" fmla="*/ 2147483646 w 5847"/>
              <a:gd name="T39" fmla="*/ 2147483646 h 6509"/>
              <a:gd name="T40" fmla="*/ 2147483646 w 5847"/>
              <a:gd name="T41" fmla="*/ 2147483646 h 6509"/>
              <a:gd name="T42" fmla="*/ 2147483646 w 5847"/>
              <a:gd name="T43" fmla="*/ 2147483646 h 6509"/>
              <a:gd name="T44" fmla="*/ 2147483646 w 5847"/>
              <a:gd name="T45" fmla="*/ 2147483646 h 6509"/>
              <a:gd name="T46" fmla="*/ 2147483646 w 5847"/>
              <a:gd name="T47" fmla="*/ 2147483646 h 6509"/>
              <a:gd name="T48" fmla="*/ 2147483646 w 5847"/>
              <a:gd name="T49" fmla="*/ 2147483646 h 6509"/>
              <a:gd name="T50" fmla="*/ 2147483646 w 5847"/>
              <a:gd name="T51" fmla="*/ 2147483646 h 6509"/>
              <a:gd name="T52" fmla="*/ 2147483646 w 5847"/>
              <a:gd name="T53" fmla="*/ 2147483646 h 6509"/>
              <a:gd name="T54" fmla="*/ 2147483646 w 5847"/>
              <a:gd name="T55" fmla="*/ 2147483646 h 6509"/>
              <a:gd name="T56" fmla="*/ 2147483646 w 5847"/>
              <a:gd name="T57" fmla="*/ 2147483646 h 6509"/>
              <a:gd name="T58" fmla="*/ 2147483646 w 5847"/>
              <a:gd name="T59" fmla="*/ 2147483646 h 6509"/>
              <a:gd name="T60" fmla="*/ 2147483646 w 5847"/>
              <a:gd name="T61" fmla="*/ 2147483646 h 6509"/>
              <a:gd name="T62" fmla="*/ 2147483646 w 5847"/>
              <a:gd name="T63" fmla="*/ 2147483646 h 6509"/>
              <a:gd name="T64" fmla="*/ 2147483646 w 5847"/>
              <a:gd name="T65" fmla="*/ 2147483646 h 6509"/>
              <a:gd name="T66" fmla="*/ 2147483646 w 5847"/>
              <a:gd name="T67" fmla="*/ 2147483646 h 6509"/>
              <a:gd name="T68" fmla="*/ 2147483646 w 5847"/>
              <a:gd name="T69" fmla="*/ 2147483646 h 6509"/>
              <a:gd name="T70" fmla="*/ 2147483646 w 5847"/>
              <a:gd name="T71" fmla="*/ 2147483646 h 6509"/>
              <a:gd name="T72" fmla="*/ 2147483646 w 5847"/>
              <a:gd name="T73" fmla="*/ 2147483646 h 6509"/>
              <a:gd name="T74" fmla="*/ 2147483646 w 5847"/>
              <a:gd name="T75" fmla="*/ 2147483646 h 6509"/>
              <a:gd name="T76" fmla="*/ 2147483646 w 5847"/>
              <a:gd name="T77" fmla="*/ 2147483646 h 6509"/>
              <a:gd name="T78" fmla="*/ 2147483646 w 5847"/>
              <a:gd name="T79" fmla="*/ 2147483646 h 6509"/>
              <a:gd name="T80" fmla="*/ 2147483646 w 5847"/>
              <a:gd name="T81" fmla="*/ 2147483646 h 6509"/>
              <a:gd name="T82" fmla="*/ 2147483646 w 5847"/>
              <a:gd name="T83" fmla="*/ 2147483646 h 6509"/>
              <a:gd name="T84" fmla="*/ 2147483646 w 5847"/>
              <a:gd name="T85" fmla="*/ 2147483646 h 6509"/>
              <a:gd name="T86" fmla="*/ 2147483646 w 5847"/>
              <a:gd name="T87" fmla="*/ 2147483646 h 6509"/>
              <a:gd name="T88" fmla="*/ 2147483646 w 5847"/>
              <a:gd name="T89" fmla="*/ 2147483646 h 6509"/>
              <a:gd name="T90" fmla="*/ 2147483646 w 5847"/>
              <a:gd name="T91" fmla="*/ 2147483646 h 6509"/>
              <a:gd name="T92" fmla="*/ 2147483646 w 5847"/>
              <a:gd name="T93" fmla="*/ 2147483646 h 6509"/>
              <a:gd name="T94" fmla="*/ 2147483646 w 5847"/>
              <a:gd name="T95" fmla="*/ 2147483646 h 6509"/>
              <a:gd name="T96" fmla="*/ 2147483646 w 5847"/>
              <a:gd name="T97" fmla="*/ 501348646 h 6509"/>
              <a:gd name="T98" fmla="*/ 2147483646 w 5847"/>
              <a:gd name="T99" fmla="*/ 2147483646 h 6509"/>
              <a:gd name="T100" fmla="*/ 2147483646 w 5847"/>
              <a:gd name="T101" fmla="*/ 2147483646 h 6509"/>
              <a:gd name="T102" fmla="*/ 2147483646 w 5847"/>
              <a:gd name="T103" fmla="*/ 2147483646 h 6509"/>
              <a:gd name="T104" fmla="*/ 2147483646 w 5847"/>
              <a:gd name="T105" fmla="*/ 2147483646 h 6509"/>
              <a:gd name="T106" fmla="*/ 2147483646 w 5847"/>
              <a:gd name="T107" fmla="*/ 2147483646 h 6509"/>
              <a:gd name="T108" fmla="*/ 2147483646 w 5847"/>
              <a:gd name="T109" fmla="*/ 2147483646 h 6509"/>
              <a:gd name="T110" fmla="*/ 2147483646 w 5847"/>
              <a:gd name="T111" fmla="*/ 2147483646 h 6509"/>
              <a:gd name="T112" fmla="*/ 2147483646 w 5847"/>
              <a:gd name="T113" fmla="*/ 2147483646 h 65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47" h="6509">
                <a:moveTo>
                  <a:pt x="127" y="1315"/>
                </a:moveTo>
                <a:lnTo>
                  <a:pt x="54" y="1428"/>
                </a:lnTo>
                <a:lnTo>
                  <a:pt x="43" y="1447"/>
                </a:lnTo>
                <a:lnTo>
                  <a:pt x="33" y="1466"/>
                </a:lnTo>
                <a:lnTo>
                  <a:pt x="23" y="1488"/>
                </a:lnTo>
                <a:lnTo>
                  <a:pt x="15" y="1511"/>
                </a:lnTo>
                <a:lnTo>
                  <a:pt x="9" y="1534"/>
                </a:lnTo>
                <a:lnTo>
                  <a:pt x="4" y="1560"/>
                </a:lnTo>
                <a:lnTo>
                  <a:pt x="1" y="1586"/>
                </a:lnTo>
                <a:lnTo>
                  <a:pt x="0" y="1613"/>
                </a:lnTo>
                <a:lnTo>
                  <a:pt x="1" y="1641"/>
                </a:lnTo>
                <a:lnTo>
                  <a:pt x="5" y="1669"/>
                </a:lnTo>
                <a:lnTo>
                  <a:pt x="11" y="1697"/>
                </a:lnTo>
                <a:lnTo>
                  <a:pt x="18" y="1727"/>
                </a:lnTo>
                <a:lnTo>
                  <a:pt x="28" y="1755"/>
                </a:lnTo>
                <a:lnTo>
                  <a:pt x="40" y="1784"/>
                </a:lnTo>
                <a:lnTo>
                  <a:pt x="54" y="1813"/>
                </a:lnTo>
                <a:lnTo>
                  <a:pt x="70" y="1843"/>
                </a:lnTo>
                <a:lnTo>
                  <a:pt x="84" y="1864"/>
                </a:lnTo>
                <a:lnTo>
                  <a:pt x="99" y="1886"/>
                </a:lnTo>
                <a:lnTo>
                  <a:pt x="115" y="1908"/>
                </a:lnTo>
                <a:lnTo>
                  <a:pt x="133" y="1929"/>
                </a:lnTo>
                <a:lnTo>
                  <a:pt x="151" y="1952"/>
                </a:lnTo>
                <a:lnTo>
                  <a:pt x="171" y="1974"/>
                </a:lnTo>
                <a:lnTo>
                  <a:pt x="192" y="1996"/>
                </a:lnTo>
                <a:lnTo>
                  <a:pt x="216" y="2019"/>
                </a:lnTo>
                <a:lnTo>
                  <a:pt x="239" y="2041"/>
                </a:lnTo>
                <a:lnTo>
                  <a:pt x="265" y="2064"/>
                </a:lnTo>
                <a:lnTo>
                  <a:pt x="293" y="2087"/>
                </a:lnTo>
                <a:lnTo>
                  <a:pt x="321" y="2109"/>
                </a:lnTo>
                <a:lnTo>
                  <a:pt x="352" y="2132"/>
                </a:lnTo>
                <a:lnTo>
                  <a:pt x="383" y="2156"/>
                </a:lnTo>
                <a:lnTo>
                  <a:pt x="417" y="2178"/>
                </a:lnTo>
                <a:lnTo>
                  <a:pt x="453" y="2201"/>
                </a:lnTo>
                <a:lnTo>
                  <a:pt x="2068" y="3295"/>
                </a:lnTo>
                <a:lnTo>
                  <a:pt x="2047" y="2430"/>
                </a:lnTo>
                <a:lnTo>
                  <a:pt x="127" y="1315"/>
                </a:lnTo>
                <a:close/>
                <a:moveTo>
                  <a:pt x="4806" y="4805"/>
                </a:moveTo>
                <a:lnTo>
                  <a:pt x="4807" y="4807"/>
                </a:lnTo>
                <a:lnTo>
                  <a:pt x="4850" y="4832"/>
                </a:lnTo>
                <a:lnTo>
                  <a:pt x="4892" y="4854"/>
                </a:lnTo>
                <a:lnTo>
                  <a:pt x="4932" y="4874"/>
                </a:lnTo>
                <a:lnTo>
                  <a:pt x="4973" y="4892"/>
                </a:lnTo>
                <a:lnTo>
                  <a:pt x="5013" y="4906"/>
                </a:lnTo>
                <a:lnTo>
                  <a:pt x="5034" y="4912"/>
                </a:lnTo>
                <a:lnTo>
                  <a:pt x="5054" y="4917"/>
                </a:lnTo>
                <a:lnTo>
                  <a:pt x="5073" y="4922"/>
                </a:lnTo>
                <a:lnTo>
                  <a:pt x="5095" y="4926"/>
                </a:lnTo>
                <a:lnTo>
                  <a:pt x="5115" y="4928"/>
                </a:lnTo>
                <a:lnTo>
                  <a:pt x="5136" y="4930"/>
                </a:lnTo>
                <a:lnTo>
                  <a:pt x="5157" y="4932"/>
                </a:lnTo>
                <a:lnTo>
                  <a:pt x="5177" y="4933"/>
                </a:lnTo>
                <a:lnTo>
                  <a:pt x="5198" y="4932"/>
                </a:lnTo>
                <a:lnTo>
                  <a:pt x="5218" y="4930"/>
                </a:lnTo>
                <a:lnTo>
                  <a:pt x="5238" y="4928"/>
                </a:lnTo>
                <a:lnTo>
                  <a:pt x="5258" y="4924"/>
                </a:lnTo>
                <a:lnTo>
                  <a:pt x="5277" y="4920"/>
                </a:lnTo>
                <a:lnTo>
                  <a:pt x="5297" y="4915"/>
                </a:lnTo>
                <a:lnTo>
                  <a:pt x="5316" y="4909"/>
                </a:lnTo>
                <a:lnTo>
                  <a:pt x="5335" y="4902"/>
                </a:lnTo>
                <a:lnTo>
                  <a:pt x="5354" y="4895"/>
                </a:lnTo>
                <a:lnTo>
                  <a:pt x="5372" y="4888"/>
                </a:lnTo>
                <a:lnTo>
                  <a:pt x="5409" y="4871"/>
                </a:lnTo>
                <a:lnTo>
                  <a:pt x="5444" y="4851"/>
                </a:lnTo>
                <a:lnTo>
                  <a:pt x="5476" y="4831"/>
                </a:lnTo>
                <a:lnTo>
                  <a:pt x="5507" y="4811"/>
                </a:lnTo>
                <a:lnTo>
                  <a:pt x="5538" y="4788"/>
                </a:lnTo>
                <a:lnTo>
                  <a:pt x="5568" y="4765"/>
                </a:lnTo>
                <a:lnTo>
                  <a:pt x="5596" y="4740"/>
                </a:lnTo>
                <a:lnTo>
                  <a:pt x="5624" y="4715"/>
                </a:lnTo>
                <a:lnTo>
                  <a:pt x="5651" y="4688"/>
                </a:lnTo>
                <a:lnTo>
                  <a:pt x="5677" y="4660"/>
                </a:lnTo>
                <a:lnTo>
                  <a:pt x="5702" y="4630"/>
                </a:lnTo>
                <a:lnTo>
                  <a:pt x="5725" y="4599"/>
                </a:lnTo>
                <a:lnTo>
                  <a:pt x="5746" y="4567"/>
                </a:lnTo>
                <a:lnTo>
                  <a:pt x="5766" y="4533"/>
                </a:lnTo>
                <a:lnTo>
                  <a:pt x="5784" y="4498"/>
                </a:lnTo>
                <a:lnTo>
                  <a:pt x="5799" y="4460"/>
                </a:lnTo>
                <a:lnTo>
                  <a:pt x="5813" y="4423"/>
                </a:lnTo>
                <a:lnTo>
                  <a:pt x="5825" y="4383"/>
                </a:lnTo>
                <a:lnTo>
                  <a:pt x="5834" y="4342"/>
                </a:lnTo>
                <a:lnTo>
                  <a:pt x="5841" y="4300"/>
                </a:lnTo>
                <a:lnTo>
                  <a:pt x="5845" y="4257"/>
                </a:lnTo>
                <a:lnTo>
                  <a:pt x="5847" y="4214"/>
                </a:lnTo>
                <a:lnTo>
                  <a:pt x="5846" y="4170"/>
                </a:lnTo>
                <a:lnTo>
                  <a:pt x="5842" y="4125"/>
                </a:lnTo>
                <a:lnTo>
                  <a:pt x="5837" y="4078"/>
                </a:lnTo>
                <a:lnTo>
                  <a:pt x="5827" y="4031"/>
                </a:lnTo>
                <a:lnTo>
                  <a:pt x="5817" y="3984"/>
                </a:lnTo>
                <a:lnTo>
                  <a:pt x="5803" y="3935"/>
                </a:lnTo>
                <a:lnTo>
                  <a:pt x="5785" y="3886"/>
                </a:lnTo>
                <a:lnTo>
                  <a:pt x="5766" y="3835"/>
                </a:lnTo>
                <a:lnTo>
                  <a:pt x="5744" y="3785"/>
                </a:lnTo>
                <a:lnTo>
                  <a:pt x="5719" y="3734"/>
                </a:lnTo>
                <a:lnTo>
                  <a:pt x="5691" y="3681"/>
                </a:lnTo>
                <a:lnTo>
                  <a:pt x="5661" y="3628"/>
                </a:lnTo>
                <a:lnTo>
                  <a:pt x="5655" y="3619"/>
                </a:lnTo>
                <a:lnTo>
                  <a:pt x="5639" y="3592"/>
                </a:lnTo>
                <a:lnTo>
                  <a:pt x="5622" y="3566"/>
                </a:lnTo>
                <a:lnTo>
                  <a:pt x="5606" y="3541"/>
                </a:lnTo>
                <a:lnTo>
                  <a:pt x="5588" y="3517"/>
                </a:lnTo>
                <a:lnTo>
                  <a:pt x="5572" y="3493"/>
                </a:lnTo>
                <a:lnTo>
                  <a:pt x="5553" y="3471"/>
                </a:lnTo>
                <a:lnTo>
                  <a:pt x="5535" y="3449"/>
                </a:lnTo>
                <a:lnTo>
                  <a:pt x="5517" y="3428"/>
                </a:lnTo>
                <a:lnTo>
                  <a:pt x="5498" y="3408"/>
                </a:lnTo>
                <a:lnTo>
                  <a:pt x="5479" y="3389"/>
                </a:lnTo>
                <a:lnTo>
                  <a:pt x="5460" y="3370"/>
                </a:lnTo>
                <a:lnTo>
                  <a:pt x="5442" y="3351"/>
                </a:lnTo>
                <a:lnTo>
                  <a:pt x="5422" y="3335"/>
                </a:lnTo>
                <a:lnTo>
                  <a:pt x="5402" y="3319"/>
                </a:lnTo>
                <a:lnTo>
                  <a:pt x="5382" y="3303"/>
                </a:lnTo>
                <a:lnTo>
                  <a:pt x="5361" y="3288"/>
                </a:lnTo>
                <a:lnTo>
                  <a:pt x="5341" y="3274"/>
                </a:lnTo>
                <a:lnTo>
                  <a:pt x="5320" y="3261"/>
                </a:lnTo>
                <a:lnTo>
                  <a:pt x="5299" y="3248"/>
                </a:lnTo>
                <a:lnTo>
                  <a:pt x="5277" y="3236"/>
                </a:lnTo>
                <a:lnTo>
                  <a:pt x="5256" y="3225"/>
                </a:lnTo>
                <a:lnTo>
                  <a:pt x="5235" y="3215"/>
                </a:lnTo>
                <a:lnTo>
                  <a:pt x="5214" y="3205"/>
                </a:lnTo>
                <a:lnTo>
                  <a:pt x="5192" y="3197"/>
                </a:lnTo>
                <a:lnTo>
                  <a:pt x="5170" y="3188"/>
                </a:lnTo>
                <a:lnTo>
                  <a:pt x="5149" y="3181"/>
                </a:lnTo>
                <a:lnTo>
                  <a:pt x="5126" y="3174"/>
                </a:lnTo>
                <a:lnTo>
                  <a:pt x="5104" y="3168"/>
                </a:lnTo>
                <a:lnTo>
                  <a:pt x="5082" y="3164"/>
                </a:lnTo>
                <a:lnTo>
                  <a:pt x="5059" y="3159"/>
                </a:lnTo>
                <a:lnTo>
                  <a:pt x="5037" y="3156"/>
                </a:lnTo>
                <a:lnTo>
                  <a:pt x="5014" y="3153"/>
                </a:lnTo>
                <a:lnTo>
                  <a:pt x="4969" y="3149"/>
                </a:lnTo>
                <a:lnTo>
                  <a:pt x="4925" y="3147"/>
                </a:lnTo>
                <a:lnTo>
                  <a:pt x="4879" y="3147"/>
                </a:lnTo>
                <a:lnTo>
                  <a:pt x="4836" y="3150"/>
                </a:lnTo>
                <a:lnTo>
                  <a:pt x="4791" y="3154"/>
                </a:lnTo>
                <a:lnTo>
                  <a:pt x="4746" y="3161"/>
                </a:lnTo>
                <a:lnTo>
                  <a:pt x="4703" y="3170"/>
                </a:lnTo>
                <a:lnTo>
                  <a:pt x="4660" y="3180"/>
                </a:lnTo>
                <a:lnTo>
                  <a:pt x="4617" y="3191"/>
                </a:lnTo>
                <a:lnTo>
                  <a:pt x="4574" y="3204"/>
                </a:lnTo>
                <a:lnTo>
                  <a:pt x="4532" y="3218"/>
                </a:lnTo>
                <a:lnTo>
                  <a:pt x="4491" y="3234"/>
                </a:lnTo>
                <a:lnTo>
                  <a:pt x="4449" y="3249"/>
                </a:lnTo>
                <a:lnTo>
                  <a:pt x="4408" y="3267"/>
                </a:lnTo>
                <a:lnTo>
                  <a:pt x="4368" y="3285"/>
                </a:lnTo>
                <a:lnTo>
                  <a:pt x="4327" y="3303"/>
                </a:lnTo>
                <a:lnTo>
                  <a:pt x="4220" y="3355"/>
                </a:lnTo>
                <a:lnTo>
                  <a:pt x="4173" y="3377"/>
                </a:lnTo>
                <a:lnTo>
                  <a:pt x="4127" y="3397"/>
                </a:lnTo>
                <a:lnTo>
                  <a:pt x="4086" y="3415"/>
                </a:lnTo>
                <a:lnTo>
                  <a:pt x="4047" y="3429"/>
                </a:lnTo>
                <a:lnTo>
                  <a:pt x="4010" y="3440"/>
                </a:lnTo>
                <a:lnTo>
                  <a:pt x="3976" y="3449"/>
                </a:lnTo>
                <a:lnTo>
                  <a:pt x="3945" y="3455"/>
                </a:lnTo>
                <a:lnTo>
                  <a:pt x="3913" y="3457"/>
                </a:lnTo>
                <a:lnTo>
                  <a:pt x="3898" y="3457"/>
                </a:lnTo>
                <a:lnTo>
                  <a:pt x="3882" y="3457"/>
                </a:lnTo>
                <a:lnTo>
                  <a:pt x="3866" y="3456"/>
                </a:lnTo>
                <a:lnTo>
                  <a:pt x="3851" y="3455"/>
                </a:lnTo>
                <a:lnTo>
                  <a:pt x="3833" y="3451"/>
                </a:lnTo>
                <a:lnTo>
                  <a:pt x="3817" y="3447"/>
                </a:lnTo>
                <a:lnTo>
                  <a:pt x="3799" y="3443"/>
                </a:lnTo>
                <a:lnTo>
                  <a:pt x="3781" y="3437"/>
                </a:lnTo>
                <a:lnTo>
                  <a:pt x="3761" y="3430"/>
                </a:lnTo>
                <a:lnTo>
                  <a:pt x="3741" y="3422"/>
                </a:lnTo>
                <a:lnTo>
                  <a:pt x="3697" y="3401"/>
                </a:lnTo>
                <a:lnTo>
                  <a:pt x="3350" y="3200"/>
                </a:lnTo>
                <a:lnTo>
                  <a:pt x="3367" y="3885"/>
                </a:lnTo>
                <a:lnTo>
                  <a:pt x="4806" y="4805"/>
                </a:lnTo>
                <a:close/>
                <a:moveTo>
                  <a:pt x="5015" y="3644"/>
                </a:moveTo>
                <a:lnTo>
                  <a:pt x="5015" y="3644"/>
                </a:lnTo>
                <a:lnTo>
                  <a:pt x="5042" y="3662"/>
                </a:lnTo>
                <a:lnTo>
                  <a:pt x="5069" y="3681"/>
                </a:lnTo>
                <a:lnTo>
                  <a:pt x="5093" y="3701"/>
                </a:lnTo>
                <a:lnTo>
                  <a:pt x="5117" y="3721"/>
                </a:lnTo>
                <a:lnTo>
                  <a:pt x="5139" y="3743"/>
                </a:lnTo>
                <a:lnTo>
                  <a:pt x="5161" y="3766"/>
                </a:lnTo>
                <a:lnTo>
                  <a:pt x="5181" y="3790"/>
                </a:lnTo>
                <a:lnTo>
                  <a:pt x="5200" y="3814"/>
                </a:lnTo>
                <a:lnTo>
                  <a:pt x="5217" y="3839"/>
                </a:lnTo>
                <a:lnTo>
                  <a:pt x="5233" y="3865"/>
                </a:lnTo>
                <a:lnTo>
                  <a:pt x="5248" y="3892"/>
                </a:lnTo>
                <a:lnTo>
                  <a:pt x="5261" y="3920"/>
                </a:lnTo>
                <a:lnTo>
                  <a:pt x="5273" y="3947"/>
                </a:lnTo>
                <a:lnTo>
                  <a:pt x="5284" y="3976"/>
                </a:lnTo>
                <a:lnTo>
                  <a:pt x="5294" y="4004"/>
                </a:lnTo>
                <a:lnTo>
                  <a:pt x="5301" y="4034"/>
                </a:lnTo>
                <a:lnTo>
                  <a:pt x="5308" y="4063"/>
                </a:lnTo>
                <a:lnTo>
                  <a:pt x="5313" y="4093"/>
                </a:lnTo>
                <a:lnTo>
                  <a:pt x="5316" y="4124"/>
                </a:lnTo>
                <a:lnTo>
                  <a:pt x="5318" y="4153"/>
                </a:lnTo>
                <a:lnTo>
                  <a:pt x="5320" y="4184"/>
                </a:lnTo>
                <a:lnTo>
                  <a:pt x="5318" y="4214"/>
                </a:lnTo>
                <a:lnTo>
                  <a:pt x="5317" y="4245"/>
                </a:lnTo>
                <a:lnTo>
                  <a:pt x="5314" y="4275"/>
                </a:lnTo>
                <a:lnTo>
                  <a:pt x="5308" y="4306"/>
                </a:lnTo>
                <a:lnTo>
                  <a:pt x="5301" y="4336"/>
                </a:lnTo>
                <a:lnTo>
                  <a:pt x="5293" y="4366"/>
                </a:lnTo>
                <a:lnTo>
                  <a:pt x="5283" y="4396"/>
                </a:lnTo>
                <a:lnTo>
                  <a:pt x="5272" y="4425"/>
                </a:lnTo>
                <a:lnTo>
                  <a:pt x="5259" y="4454"/>
                </a:lnTo>
                <a:lnTo>
                  <a:pt x="5245" y="4484"/>
                </a:lnTo>
                <a:lnTo>
                  <a:pt x="5228" y="4512"/>
                </a:lnTo>
                <a:lnTo>
                  <a:pt x="4147" y="3858"/>
                </a:lnTo>
                <a:lnTo>
                  <a:pt x="4165" y="3831"/>
                </a:lnTo>
                <a:lnTo>
                  <a:pt x="4184" y="3804"/>
                </a:lnTo>
                <a:lnTo>
                  <a:pt x="4204" y="3779"/>
                </a:lnTo>
                <a:lnTo>
                  <a:pt x="4225" y="3756"/>
                </a:lnTo>
                <a:lnTo>
                  <a:pt x="4247" y="3734"/>
                </a:lnTo>
                <a:lnTo>
                  <a:pt x="4269" y="3712"/>
                </a:lnTo>
                <a:lnTo>
                  <a:pt x="4293" y="3692"/>
                </a:lnTo>
                <a:lnTo>
                  <a:pt x="4317" y="3674"/>
                </a:lnTo>
                <a:lnTo>
                  <a:pt x="4343" y="3656"/>
                </a:lnTo>
                <a:lnTo>
                  <a:pt x="4369" y="3640"/>
                </a:lnTo>
                <a:lnTo>
                  <a:pt x="4396" y="3624"/>
                </a:lnTo>
                <a:lnTo>
                  <a:pt x="4423" y="3612"/>
                </a:lnTo>
                <a:lnTo>
                  <a:pt x="4451" y="3600"/>
                </a:lnTo>
                <a:lnTo>
                  <a:pt x="4479" y="3589"/>
                </a:lnTo>
                <a:lnTo>
                  <a:pt x="4508" y="3580"/>
                </a:lnTo>
                <a:lnTo>
                  <a:pt x="4537" y="3572"/>
                </a:lnTo>
                <a:lnTo>
                  <a:pt x="4567" y="3565"/>
                </a:lnTo>
                <a:lnTo>
                  <a:pt x="4596" y="3560"/>
                </a:lnTo>
                <a:lnTo>
                  <a:pt x="4627" y="3556"/>
                </a:lnTo>
                <a:lnTo>
                  <a:pt x="4657" y="3554"/>
                </a:lnTo>
                <a:lnTo>
                  <a:pt x="4688" y="3553"/>
                </a:lnTo>
                <a:lnTo>
                  <a:pt x="4718" y="3554"/>
                </a:lnTo>
                <a:lnTo>
                  <a:pt x="4749" y="3556"/>
                </a:lnTo>
                <a:lnTo>
                  <a:pt x="4779" y="3560"/>
                </a:lnTo>
                <a:lnTo>
                  <a:pt x="4810" y="3565"/>
                </a:lnTo>
                <a:lnTo>
                  <a:pt x="4839" y="3572"/>
                </a:lnTo>
                <a:lnTo>
                  <a:pt x="4870" y="3580"/>
                </a:lnTo>
                <a:lnTo>
                  <a:pt x="4899" y="3589"/>
                </a:lnTo>
                <a:lnTo>
                  <a:pt x="4929" y="3601"/>
                </a:lnTo>
                <a:lnTo>
                  <a:pt x="4957" y="3614"/>
                </a:lnTo>
                <a:lnTo>
                  <a:pt x="4987" y="3628"/>
                </a:lnTo>
                <a:lnTo>
                  <a:pt x="5015" y="3644"/>
                </a:lnTo>
                <a:close/>
                <a:moveTo>
                  <a:pt x="2430" y="4153"/>
                </a:moveTo>
                <a:lnTo>
                  <a:pt x="2430" y="4153"/>
                </a:lnTo>
                <a:lnTo>
                  <a:pt x="2427" y="4200"/>
                </a:lnTo>
                <a:lnTo>
                  <a:pt x="2424" y="4222"/>
                </a:lnTo>
                <a:lnTo>
                  <a:pt x="2422" y="4242"/>
                </a:lnTo>
                <a:lnTo>
                  <a:pt x="2418" y="4261"/>
                </a:lnTo>
                <a:lnTo>
                  <a:pt x="2414" y="4280"/>
                </a:lnTo>
                <a:lnTo>
                  <a:pt x="2409" y="4296"/>
                </a:lnTo>
                <a:lnTo>
                  <a:pt x="2403" y="4311"/>
                </a:lnTo>
                <a:lnTo>
                  <a:pt x="2397" y="4327"/>
                </a:lnTo>
                <a:lnTo>
                  <a:pt x="2390" y="4341"/>
                </a:lnTo>
                <a:lnTo>
                  <a:pt x="2383" y="4355"/>
                </a:lnTo>
                <a:lnTo>
                  <a:pt x="2376" y="4369"/>
                </a:lnTo>
                <a:lnTo>
                  <a:pt x="2359" y="4395"/>
                </a:lnTo>
                <a:lnTo>
                  <a:pt x="2339" y="4420"/>
                </a:lnTo>
                <a:lnTo>
                  <a:pt x="2315" y="4446"/>
                </a:lnTo>
                <a:lnTo>
                  <a:pt x="2287" y="4472"/>
                </a:lnTo>
                <a:lnTo>
                  <a:pt x="2255" y="4499"/>
                </a:lnTo>
                <a:lnTo>
                  <a:pt x="2220" y="4527"/>
                </a:lnTo>
                <a:lnTo>
                  <a:pt x="2182" y="4558"/>
                </a:lnTo>
                <a:lnTo>
                  <a:pt x="2138" y="4588"/>
                </a:lnTo>
                <a:lnTo>
                  <a:pt x="2043" y="4657"/>
                </a:lnTo>
                <a:lnTo>
                  <a:pt x="2007" y="4684"/>
                </a:lnTo>
                <a:lnTo>
                  <a:pt x="1972" y="4711"/>
                </a:lnTo>
                <a:lnTo>
                  <a:pt x="1937" y="4739"/>
                </a:lnTo>
                <a:lnTo>
                  <a:pt x="1903" y="4767"/>
                </a:lnTo>
                <a:lnTo>
                  <a:pt x="1870" y="4797"/>
                </a:lnTo>
                <a:lnTo>
                  <a:pt x="1837" y="4827"/>
                </a:lnTo>
                <a:lnTo>
                  <a:pt x="1805" y="4858"/>
                </a:lnTo>
                <a:lnTo>
                  <a:pt x="1774" y="4890"/>
                </a:lnTo>
                <a:lnTo>
                  <a:pt x="1744" y="4923"/>
                </a:lnTo>
                <a:lnTo>
                  <a:pt x="1716" y="4957"/>
                </a:lnTo>
                <a:lnTo>
                  <a:pt x="1689" y="4992"/>
                </a:lnTo>
                <a:lnTo>
                  <a:pt x="1665" y="5030"/>
                </a:lnTo>
                <a:lnTo>
                  <a:pt x="1640" y="5067"/>
                </a:lnTo>
                <a:lnTo>
                  <a:pt x="1619" y="5106"/>
                </a:lnTo>
                <a:lnTo>
                  <a:pt x="1599" y="5146"/>
                </a:lnTo>
                <a:lnTo>
                  <a:pt x="1580" y="5188"/>
                </a:lnTo>
                <a:lnTo>
                  <a:pt x="1572" y="5209"/>
                </a:lnTo>
                <a:lnTo>
                  <a:pt x="1564" y="5232"/>
                </a:lnTo>
                <a:lnTo>
                  <a:pt x="1558" y="5253"/>
                </a:lnTo>
                <a:lnTo>
                  <a:pt x="1551" y="5275"/>
                </a:lnTo>
                <a:lnTo>
                  <a:pt x="1545" y="5298"/>
                </a:lnTo>
                <a:lnTo>
                  <a:pt x="1540" y="5321"/>
                </a:lnTo>
                <a:lnTo>
                  <a:pt x="1537" y="5344"/>
                </a:lnTo>
                <a:lnTo>
                  <a:pt x="1533" y="5366"/>
                </a:lnTo>
                <a:lnTo>
                  <a:pt x="1531" y="5391"/>
                </a:lnTo>
                <a:lnTo>
                  <a:pt x="1529" y="5414"/>
                </a:lnTo>
                <a:lnTo>
                  <a:pt x="1527" y="5438"/>
                </a:lnTo>
                <a:lnTo>
                  <a:pt x="1527" y="5463"/>
                </a:lnTo>
                <a:lnTo>
                  <a:pt x="1527" y="5487"/>
                </a:lnTo>
                <a:lnTo>
                  <a:pt x="1529" y="5512"/>
                </a:lnTo>
                <a:lnTo>
                  <a:pt x="1530" y="5536"/>
                </a:lnTo>
                <a:lnTo>
                  <a:pt x="1533" y="5561"/>
                </a:lnTo>
                <a:lnTo>
                  <a:pt x="1537" y="5587"/>
                </a:lnTo>
                <a:lnTo>
                  <a:pt x="1540" y="5613"/>
                </a:lnTo>
                <a:lnTo>
                  <a:pt x="1546" y="5637"/>
                </a:lnTo>
                <a:lnTo>
                  <a:pt x="1552" y="5663"/>
                </a:lnTo>
                <a:lnTo>
                  <a:pt x="1558" y="5690"/>
                </a:lnTo>
                <a:lnTo>
                  <a:pt x="1566" y="5716"/>
                </a:lnTo>
                <a:lnTo>
                  <a:pt x="1574" y="5742"/>
                </a:lnTo>
                <a:lnTo>
                  <a:pt x="1583" y="5768"/>
                </a:lnTo>
                <a:lnTo>
                  <a:pt x="1593" y="5794"/>
                </a:lnTo>
                <a:lnTo>
                  <a:pt x="1604" y="5821"/>
                </a:lnTo>
                <a:lnTo>
                  <a:pt x="1615" y="5848"/>
                </a:lnTo>
                <a:lnTo>
                  <a:pt x="1628" y="5875"/>
                </a:lnTo>
                <a:lnTo>
                  <a:pt x="1641" y="5902"/>
                </a:lnTo>
                <a:lnTo>
                  <a:pt x="1655" y="5929"/>
                </a:lnTo>
                <a:lnTo>
                  <a:pt x="1670" y="5956"/>
                </a:lnTo>
                <a:lnTo>
                  <a:pt x="1687" y="5983"/>
                </a:lnTo>
                <a:lnTo>
                  <a:pt x="1719" y="6036"/>
                </a:lnTo>
                <a:lnTo>
                  <a:pt x="1751" y="6085"/>
                </a:lnTo>
                <a:lnTo>
                  <a:pt x="1785" y="6132"/>
                </a:lnTo>
                <a:lnTo>
                  <a:pt x="1819" y="6175"/>
                </a:lnTo>
                <a:lnTo>
                  <a:pt x="1853" y="6216"/>
                </a:lnTo>
                <a:lnTo>
                  <a:pt x="1889" y="6255"/>
                </a:lnTo>
                <a:lnTo>
                  <a:pt x="1925" y="6290"/>
                </a:lnTo>
                <a:lnTo>
                  <a:pt x="1961" y="6323"/>
                </a:lnTo>
                <a:lnTo>
                  <a:pt x="1998" y="6353"/>
                </a:lnTo>
                <a:lnTo>
                  <a:pt x="2035" y="6380"/>
                </a:lnTo>
                <a:lnTo>
                  <a:pt x="2074" y="6406"/>
                </a:lnTo>
                <a:lnTo>
                  <a:pt x="2112" y="6427"/>
                </a:lnTo>
                <a:lnTo>
                  <a:pt x="2151" y="6447"/>
                </a:lnTo>
                <a:lnTo>
                  <a:pt x="2190" y="6464"/>
                </a:lnTo>
                <a:lnTo>
                  <a:pt x="2230" y="6478"/>
                </a:lnTo>
                <a:lnTo>
                  <a:pt x="2271" y="6489"/>
                </a:lnTo>
                <a:lnTo>
                  <a:pt x="2311" y="6499"/>
                </a:lnTo>
                <a:lnTo>
                  <a:pt x="2350" y="6505"/>
                </a:lnTo>
                <a:lnTo>
                  <a:pt x="2390" y="6508"/>
                </a:lnTo>
                <a:lnTo>
                  <a:pt x="2430" y="6509"/>
                </a:lnTo>
                <a:lnTo>
                  <a:pt x="2469" y="6508"/>
                </a:lnTo>
                <a:lnTo>
                  <a:pt x="2507" y="6506"/>
                </a:lnTo>
                <a:lnTo>
                  <a:pt x="2546" y="6500"/>
                </a:lnTo>
                <a:lnTo>
                  <a:pt x="2584" y="6493"/>
                </a:lnTo>
                <a:lnTo>
                  <a:pt x="2621" y="6485"/>
                </a:lnTo>
                <a:lnTo>
                  <a:pt x="2658" y="6474"/>
                </a:lnTo>
                <a:lnTo>
                  <a:pt x="2694" y="6461"/>
                </a:lnTo>
                <a:lnTo>
                  <a:pt x="2729" y="6447"/>
                </a:lnTo>
                <a:lnTo>
                  <a:pt x="2764" y="6432"/>
                </a:lnTo>
                <a:lnTo>
                  <a:pt x="2798" y="6417"/>
                </a:lnTo>
                <a:lnTo>
                  <a:pt x="2831" y="6399"/>
                </a:lnTo>
                <a:lnTo>
                  <a:pt x="2864" y="6380"/>
                </a:lnTo>
                <a:lnTo>
                  <a:pt x="2898" y="6359"/>
                </a:lnTo>
                <a:lnTo>
                  <a:pt x="2931" y="6336"/>
                </a:lnTo>
                <a:lnTo>
                  <a:pt x="2946" y="6323"/>
                </a:lnTo>
                <a:lnTo>
                  <a:pt x="2961" y="6310"/>
                </a:lnTo>
                <a:lnTo>
                  <a:pt x="2976" y="6296"/>
                </a:lnTo>
                <a:lnTo>
                  <a:pt x="2990" y="6282"/>
                </a:lnTo>
                <a:lnTo>
                  <a:pt x="3004" y="6267"/>
                </a:lnTo>
                <a:lnTo>
                  <a:pt x="3017" y="6251"/>
                </a:lnTo>
                <a:lnTo>
                  <a:pt x="3030" y="6236"/>
                </a:lnTo>
                <a:lnTo>
                  <a:pt x="3042" y="6220"/>
                </a:lnTo>
                <a:lnTo>
                  <a:pt x="3053" y="6202"/>
                </a:lnTo>
                <a:lnTo>
                  <a:pt x="3063" y="6185"/>
                </a:lnTo>
                <a:lnTo>
                  <a:pt x="3072" y="6167"/>
                </a:lnTo>
                <a:lnTo>
                  <a:pt x="3082" y="6148"/>
                </a:lnTo>
                <a:lnTo>
                  <a:pt x="3090" y="6128"/>
                </a:lnTo>
                <a:lnTo>
                  <a:pt x="3097" y="6110"/>
                </a:lnTo>
                <a:lnTo>
                  <a:pt x="3103" y="6090"/>
                </a:lnTo>
                <a:lnTo>
                  <a:pt x="3109" y="6070"/>
                </a:lnTo>
                <a:lnTo>
                  <a:pt x="3115" y="6049"/>
                </a:lnTo>
                <a:lnTo>
                  <a:pt x="3118" y="6029"/>
                </a:lnTo>
                <a:lnTo>
                  <a:pt x="3125" y="5986"/>
                </a:lnTo>
                <a:lnTo>
                  <a:pt x="3130" y="5942"/>
                </a:lnTo>
                <a:lnTo>
                  <a:pt x="3132" y="5897"/>
                </a:lnTo>
                <a:lnTo>
                  <a:pt x="3132" y="5849"/>
                </a:lnTo>
                <a:lnTo>
                  <a:pt x="3131" y="5801"/>
                </a:lnTo>
                <a:lnTo>
                  <a:pt x="3130" y="5799"/>
                </a:lnTo>
                <a:lnTo>
                  <a:pt x="3004" y="3957"/>
                </a:lnTo>
                <a:lnTo>
                  <a:pt x="2996" y="3848"/>
                </a:lnTo>
                <a:lnTo>
                  <a:pt x="2996" y="3838"/>
                </a:lnTo>
                <a:lnTo>
                  <a:pt x="2997" y="3827"/>
                </a:lnTo>
                <a:lnTo>
                  <a:pt x="2999" y="3818"/>
                </a:lnTo>
                <a:lnTo>
                  <a:pt x="3002" y="3809"/>
                </a:lnTo>
                <a:lnTo>
                  <a:pt x="3006" y="3799"/>
                </a:lnTo>
                <a:lnTo>
                  <a:pt x="3009" y="3791"/>
                </a:lnTo>
                <a:lnTo>
                  <a:pt x="3015" y="3783"/>
                </a:lnTo>
                <a:lnTo>
                  <a:pt x="3021" y="3775"/>
                </a:lnTo>
                <a:lnTo>
                  <a:pt x="3028" y="3767"/>
                </a:lnTo>
                <a:lnTo>
                  <a:pt x="3035" y="3762"/>
                </a:lnTo>
                <a:lnTo>
                  <a:pt x="3043" y="3756"/>
                </a:lnTo>
                <a:lnTo>
                  <a:pt x="3051" y="3751"/>
                </a:lnTo>
                <a:lnTo>
                  <a:pt x="3061" y="3746"/>
                </a:lnTo>
                <a:lnTo>
                  <a:pt x="3070" y="3744"/>
                </a:lnTo>
                <a:lnTo>
                  <a:pt x="3080" y="3742"/>
                </a:lnTo>
                <a:lnTo>
                  <a:pt x="3090" y="3741"/>
                </a:lnTo>
                <a:lnTo>
                  <a:pt x="3102" y="3741"/>
                </a:lnTo>
                <a:lnTo>
                  <a:pt x="3112" y="3742"/>
                </a:lnTo>
                <a:lnTo>
                  <a:pt x="3115" y="3742"/>
                </a:lnTo>
                <a:lnTo>
                  <a:pt x="3116" y="3742"/>
                </a:lnTo>
                <a:lnTo>
                  <a:pt x="3072" y="1935"/>
                </a:lnTo>
                <a:lnTo>
                  <a:pt x="2949" y="721"/>
                </a:lnTo>
                <a:lnTo>
                  <a:pt x="2946" y="680"/>
                </a:lnTo>
                <a:lnTo>
                  <a:pt x="2942" y="639"/>
                </a:lnTo>
                <a:lnTo>
                  <a:pt x="2936" y="600"/>
                </a:lnTo>
                <a:lnTo>
                  <a:pt x="2932" y="563"/>
                </a:lnTo>
                <a:lnTo>
                  <a:pt x="2925" y="526"/>
                </a:lnTo>
                <a:lnTo>
                  <a:pt x="2918" y="491"/>
                </a:lnTo>
                <a:lnTo>
                  <a:pt x="2911" y="458"/>
                </a:lnTo>
                <a:lnTo>
                  <a:pt x="2903" y="426"/>
                </a:lnTo>
                <a:lnTo>
                  <a:pt x="2894" y="395"/>
                </a:lnTo>
                <a:lnTo>
                  <a:pt x="2885" y="366"/>
                </a:lnTo>
                <a:lnTo>
                  <a:pt x="2876" y="338"/>
                </a:lnTo>
                <a:lnTo>
                  <a:pt x="2865" y="311"/>
                </a:lnTo>
                <a:lnTo>
                  <a:pt x="2853" y="285"/>
                </a:lnTo>
                <a:lnTo>
                  <a:pt x="2843" y="260"/>
                </a:lnTo>
                <a:lnTo>
                  <a:pt x="2831" y="237"/>
                </a:lnTo>
                <a:lnTo>
                  <a:pt x="2818" y="215"/>
                </a:lnTo>
                <a:lnTo>
                  <a:pt x="2801" y="186"/>
                </a:lnTo>
                <a:lnTo>
                  <a:pt x="2782" y="159"/>
                </a:lnTo>
                <a:lnTo>
                  <a:pt x="2762" y="135"/>
                </a:lnTo>
                <a:lnTo>
                  <a:pt x="2741" y="113"/>
                </a:lnTo>
                <a:lnTo>
                  <a:pt x="2720" y="91"/>
                </a:lnTo>
                <a:lnTo>
                  <a:pt x="2697" y="74"/>
                </a:lnTo>
                <a:lnTo>
                  <a:pt x="2674" y="56"/>
                </a:lnTo>
                <a:lnTo>
                  <a:pt x="2650" y="42"/>
                </a:lnTo>
                <a:lnTo>
                  <a:pt x="2626" y="30"/>
                </a:lnTo>
                <a:lnTo>
                  <a:pt x="2601" y="20"/>
                </a:lnTo>
                <a:lnTo>
                  <a:pt x="2577" y="13"/>
                </a:lnTo>
                <a:lnTo>
                  <a:pt x="2553" y="7"/>
                </a:lnTo>
                <a:lnTo>
                  <a:pt x="2529" y="2"/>
                </a:lnTo>
                <a:lnTo>
                  <a:pt x="2506" y="1"/>
                </a:lnTo>
                <a:lnTo>
                  <a:pt x="2484" y="0"/>
                </a:lnTo>
                <a:lnTo>
                  <a:pt x="2462" y="1"/>
                </a:lnTo>
                <a:lnTo>
                  <a:pt x="2328" y="11"/>
                </a:lnTo>
                <a:lnTo>
                  <a:pt x="2415" y="3547"/>
                </a:lnTo>
                <a:lnTo>
                  <a:pt x="2430" y="4153"/>
                </a:lnTo>
                <a:close/>
                <a:moveTo>
                  <a:pt x="2627" y="4752"/>
                </a:moveTo>
                <a:lnTo>
                  <a:pt x="2672" y="6015"/>
                </a:lnTo>
                <a:lnTo>
                  <a:pt x="2639" y="6015"/>
                </a:lnTo>
                <a:lnTo>
                  <a:pt x="2607" y="6013"/>
                </a:lnTo>
                <a:lnTo>
                  <a:pt x="2575" y="6010"/>
                </a:lnTo>
                <a:lnTo>
                  <a:pt x="2544" y="6005"/>
                </a:lnTo>
                <a:lnTo>
                  <a:pt x="2513" y="5999"/>
                </a:lnTo>
                <a:lnTo>
                  <a:pt x="2483" y="5992"/>
                </a:lnTo>
                <a:lnTo>
                  <a:pt x="2454" y="5983"/>
                </a:lnTo>
                <a:lnTo>
                  <a:pt x="2424" y="5974"/>
                </a:lnTo>
                <a:lnTo>
                  <a:pt x="2396" y="5962"/>
                </a:lnTo>
                <a:lnTo>
                  <a:pt x="2368" y="5949"/>
                </a:lnTo>
                <a:lnTo>
                  <a:pt x="2341" y="5935"/>
                </a:lnTo>
                <a:lnTo>
                  <a:pt x="2315" y="5919"/>
                </a:lnTo>
                <a:lnTo>
                  <a:pt x="2289" y="5902"/>
                </a:lnTo>
                <a:lnTo>
                  <a:pt x="2265" y="5885"/>
                </a:lnTo>
                <a:lnTo>
                  <a:pt x="2241" y="5866"/>
                </a:lnTo>
                <a:lnTo>
                  <a:pt x="2219" y="5845"/>
                </a:lnTo>
                <a:lnTo>
                  <a:pt x="2197" y="5824"/>
                </a:lnTo>
                <a:lnTo>
                  <a:pt x="2177" y="5801"/>
                </a:lnTo>
                <a:lnTo>
                  <a:pt x="2157" y="5779"/>
                </a:lnTo>
                <a:lnTo>
                  <a:pt x="2138" y="5754"/>
                </a:lnTo>
                <a:lnTo>
                  <a:pt x="2121" y="5730"/>
                </a:lnTo>
                <a:lnTo>
                  <a:pt x="2105" y="5704"/>
                </a:lnTo>
                <a:lnTo>
                  <a:pt x="2090" y="5677"/>
                </a:lnTo>
                <a:lnTo>
                  <a:pt x="2076" y="5649"/>
                </a:lnTo>
                <a:lnTo>
                  <a:pt x="2064" y="5621"/>
                </a:lnTo>
                <a:lnTo>
                  <a:pt x="2053" y="5593"/>
                </a:lnTo>
                <a:lnTo>
                  <a:pt x="2043" y="5562"/>
                </a:lnTo>
                <a:lnTo>
                  <a:pt x="2035" y="5533"/>
                </a:lnTo>
                <a:lnTo>
                  <a:pt x="2029" y="5501"/>
                </a:lnTo>
                <a:lnTo>
                  <a:pt x="2023" y="5470"/>
                </a:lnTo>
                <a:lnTo>
                  <a:pt x="2020" y="5438"/>
                </a:lnTo>
                <a:lnTo>
                  <a:pt x="2019" y="5406"/>
                </a:lnTo>
                <a:lnTo>
                  <a:pt x="2017" y="5373"/>
                </a:lnTo>
                <a:lnTo>
                  <a:pt x="2019" y="5341"/>
                </a:lnTo>
                <a:lnTo>
                  <a:pt x="2022" y="5309"/>
                </a:lnTo>
                <a:lnTo>
                  <a:pt x="2027" y="5278"/>
                </a:lnTo>
                <a:lnTo>
                  <a:pt x="2033" y="5247"/>
                </a:lnTo>
                <a:lnTo>
                  <a:pt x="2040" y="5218"/>
                </a:lnTo>
                <a:lnTo>
                  <a:pt x="2049" y="5187"/>
                </a:lnTo>
                <a:lnTo>
                  <a:pt x="2058" y="5158"/>
                </a:lnTo>
                <a:lnTo>
                  <a:pt x="2070" y="5130"/>
                </a:lnTo>
                <a:lnTo>
                  <a:pt x="2083" y="5101"/>
                </a:lnTo>
                <a:lnTo>
                  <a:pt x="2098" y="5075"/>
                </a:lnTo>
                <a:lnTo>
                  <a:pt x="2114" y="5049"/>
                </a:lnTo>
                <a:lnTo>
                  <a:pt x="2130" y="5023"/>
                </a:lnTo>
                <a:lnTo>
                  <a:pt x="2148" y="4999"/>
                </a:lnTo>
                <a:lnTo>
                  <a:pt x="2166" y="4975"/>
                </a:lnTo>
                <a:lnTo>
                  <a:pt x="2187" y="4953"/>
                </a:lnTo>
                <a:lnTo>
                  <a:pt x="2209" y="4932"/>
                </a:lnTo>
                <a:lnTo>
                  <a:pt x="2231" y="4910"/>
                </a:lnTo>
                <a:lnTo>
                  <a:pt x="2253" y="4890"/>
                </a:lnTo>
                <a:lnTo>
                  <a:pt x="2278" y="4873"/>
                </a:lnTo>
                <a:lnTo>
                  <a:pt x="2302" y="4855"/>
                </a:lnTo>
                <a:lnTo>
                  <a:pt x="2328" y="4839"/>
                </a:lnTo>
                <a:lnTo>
                  <a:pt x="2355" y="4824"/>
                </a:lnTo>
                <a:lnTo>
                  <a:pt x="2383" y="4811"/>
                </a:lnTo>
                <a:lnTo>
                  <a:pt x="2411" y="4798"/>
                </a:lnTo>
                <a:lnTo>
                  <a:pt x="2439" y="4787"/>
                </a:lnTo>
                <a:lnTo>
                  <a:pt x="2470" y="4778"/>
                </a:lnTo>
                <a:lnTo>
                  <a:pt x="2500" y="4770"/>
                </a:lnTo>
                <a:lnTo>
                  <a:pt x="2531" y="4763"/>
                </a:lnTo>
                <a:lnTo>
                  <a:pt x="2563" y="4758"/>
                </a:lnTo>
                <a:lnTo>
                  <a:pt x="2594" y="4755"/>
                </a:lnTo>
                <a:lnTo>
                  <a:pt x="2627" y="4752"/>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0" name="KSO_Shape"/>
          <p:cNvSpPr/>
          <p:nvPr/>
        </p:nvSpPr>
        <p:spPr bwMode="auto">
          <a:xfrm>
            <a:off x="2610750" y="3184756"/>
            <a:ext cx="449082" cy="314357"/>
          </a:xfrm>
          <a:custGeom>
            <a:avLst/>
            <a:gdLst>
              <a:gd name="T0" fmla="*/ 2060366 w 2444750"/>
              <a:gd name="T1" fmla="*/ 902017 h 1839913"/>
              <a:gd name="T2" fmla="*/ 2256843 w 2444750"/>
              <a:gd name="T3" fmla="*/ 960437 h 1839913"/>
              <a:gd name="T4" fmla="*/ 2422849 w 2444750"/>
              <a:gd name="T5" fmla="*/ 1051560 h 1839913"/>
              <a:gd name="T6" fmla="*/ 2308264 w 2444750"/>
              <a:gd name="T7" fmla="*/ 1094105 h 1839913"/>
              <a:gd name="T8" fmla="*/ 2187013 w 2444750"/>
              <a:gd name="T9" fmla="*/ 1179512 h 1839913"/>
              <a:gd name="T10" fmla="*/ 2015928 w 2444750"/>
              <a:gd name="T11" fmla="*/ 1375092 h 1839913"/>
              <a:gd name="T12" fmla="*/ 1895629 w 2444750"/>
              <a:gd name="T13" fmla="*/ 1559242 h 1839913"/>
              <a:gd name="T14" fmla="*/ 1814372 w 2444750"/>
              <a:gd name="T15" fmla="*/ 1638935 h 1839913"/>
              <a:gd name="T16" fmla="*/ 1713118 w 2444750"/>
              <a:gd name="T17" fmla="*/ 1694497 h 1839913"/>
              <a:gd name="T18" fmla="*/ 1599803 w 2444750"/>
              <a:gd name="T19" fmla="*/ 1724342 h 1839913"/>
              <a:gd name="T20" fmla="*/ 1482995 w 2444750"/>
              <a:gd name="T21" fmla="*/ 1725930 h 1839913"/>
              <a:gd name="T22" fmla="*/ 1370632 w 2444750"/>
              <a:gd name="T23" fmla="*/ 1696720 h 1839913"/>
              <a:gd name="T24" fmla="*/ 1343652 w 2444750"/>
              <a:gd name="T25" fmla="*/ 1605280 h 1839913"/>
              <a:gd name="T26" fmla="*/ 1444589 w 2444750"/>
              <a:gd name="T27" fmla="*/ 1440180 h 1839913"/>
              <a:gd name="T28" fmla="*/ 1570283 w 2444750"/>
              <a:gd name="T29" fmla="*/ 1292542 h 1839913"/>
              <a:gd name="T30" fmla="*/ 1721371 w 2444750"/>
              <a:gd name="T31" fmla="*/ 1170622 h 1839913"/>
              <a:gd name="T32" fmla="*/ 1899121 w 2444750"/>
              <a:gd name="T33" fmla="*/ 1086802 h 1839913"/>
              <a:gd name="T34" fmla="*/ 2094329 w 2444750"/>
              <a:gd name="T35" fmla="*/ 1051560 h 1839913"/>
              <a:gd name="T36" fmla="*/ 1965460 w 2444750"/>
              <a:gd name="T37" fmla="*/ 1049020 h 1839913"/>
              <a:gd name="T38" fmla="*/ 1765808 w 2444750"/>
              <a:gd name="T39" fmla="*/ 1095375 h 1839913"/>
              <a:gd name="T40" fmla="*/ 1581710 w 2444750"/>
              <a:gd name="T41" fmla="*/ 1190942 h 1839913"/>
              <a:gd name="T42" fmla="*/ 1411578 w 2444750"/>
              <a:gd name="T43" fmla="*/ 1295400 h 1839913"/>
              <a:gd name="T44" fmla="*/ 1408721 w 2444750"/>
              <a:gd name="T45" fmla="*/ 1086167 h 1839913"/>
              <a:gd name="T46" fmla="*/ 1482678 w 2444750"/>
              <a:gd name="T47" fmla="*/ 973137 h 1839913"/>
              <a:gd name="T48" fmla="*/ 1599168 w 2444750"/>
              <a:gd name="T49" fmla="*/ 917892 h 1839913"/>
              <a:gd name="T50" fmla="*/ 1807072 w 2444750"/>
              <a:gd name="T51" fmla="*/ 878840 h 1839913"/>
              <a:gd name="T52" fmla="*/ 201391 w 2444750"/>
              <a:gd name="T53" fmla="*/ 39998 h 1839913"/>
              <a:gd name="T54" fmla="*/ 518091 w 2444750"/>
              <a:gd name="T55" fmla="*/ 144120 h 1839913"/>
              <a:gd name="T56" fmla="*/ 777930 w 2444750"/>
              <a:gd name="T57" fmla="*/ 275860 h 1839913"/>
              <a:gd name="T58" fmla="*/ 949462 w 2444750"/>
              <a:gd name="T59" fmla="*/ 399664 h 1839913"/>
              <a:gd name="T60" fmla="*/ 1101935 w 2444750"/>
              <a:gd name="T61" fmla="*/ 553942 h 1839913"/>
              <a:gd name="T62" fmla="*/ 1223278 w 2444750"/>
              <a:gd name="T63" fmla="*/ 741870 h 1839913"/>
              <a:gd name="T64" fmla="*/ 1302056 w 2444750"/>
              <a:gd name="T65" fmla="*/ 966621 h 1839913"/>
              <a:gd name="T66" fmla="*/ 1326833 w 2444750"/>
              <a:gd name="T67" fmla="*/ 1232005 h 1839913"/>
              <a:gd name="T68" fmla="*/ 1288079 w 2444750"/>
              <a:gd name="T69" fmla="*/ 1499294 h 1839913"/>
              <a:gd name="T70" fmla="*/ 1192148 w 2444750"/>
              <a:gd name="T71" fmla="*/ 1674524 h 1839913"/>
              <a:gd name="T72" fmla="*/ 1066040 w 2444750"/>
              <a:gd name="T73" fmla="*/ 1776424 h 1839913"/>
              <a:gd name="T74" fmla="*/ 1024110 w 2444750"/>
              <a:gd name="T75" fmla="*/ 1592941 h 1839913"/>
              <a:gd name="T76" fmla="*/ 994569 w 2444750"/>
              <a:gd name="T77" fmla="*/ 1268829 h 1839913"/>
              <a:gd name="T78" fmla="*/ 909438 w 2444750"/>
              <a:gd name="T79" fmla="*/ 955193 h 1839913"/>
              <a:gd name="T80" fmla="*/ 761094 w 2444750"/>
              <a:gd name="T81" fmla="*/ 668857 h 1839913"/>
              <a:gd name="T82" fmla="*/ 547632 w 2444750"/>
              <a:gd name="T83" fmla="*/ 431726 h 1839913"/>
              <a:gd name="T84" fmla="*/ 471078 w 2444750"/>
              <a:gd name="T85" fmla="*/ 388871 h 1839913"/>
              <a:gd name="T86" fmla="*/ 667387 w 2444750"/>
              <a:gd name="T87" fmla="*/ 627272 h 1839913"/>
              <a:gd name="T88" fmla="*/ 793495 w 2444750"/>
              <a:gd name="T89" fmla="*/ 905037 h 1839913"/>
              <a:gd name="T90" fmla="*/ 853849 w 2444750"/>
              <a:gd name="T91" fmla="*/ 1201848 h 1839913"/>
              <a:gd name="T92" fmla="*/ 858613 w 2444750"/>
              <a:gd name="T93" fmla="*/ 1504056 h 1839913"/>
              <a:gd name="T94" fmla="*/ 818272 w 2444750"/>
              <a:gd name="T95" fmla="*/ 1801820 h 1839913"/>
              <a:gd name="T96" fmla="*/ 677234 w 2444750"/>
              <a:gd name="T97" fmla="*/ 1814200 h 1839913"/>
              <a:gd name="T98" fmla="*/ 514279 w 2444750"/>
              <a:gd name="T99" fmla="*/ 1734204 h 1839913"/>
              <a:gd name="T100" fmla="*/ 376418 w 2444750"/>
              <a:gd name="T101" fmla="*/ 1614844 h 1839913"/>
              <a:gd name="T102" fmla="*/ 271593 w 2444750"/>
              <a:gd name="T103" fmla="*/ 1465963 h 1839913"/>
              <a:gd name="T104" fmla="*/ 207745 w 2444750"/>
              <a:gd name="T105" fmla="*/ 1298034 h 1839913"/>
              <a:gd name="T106" fmla="*/ 191862 w 2444750"/>
              <a:gd name="T107" fmla="*/ 1121534 h 1839913"/>
              <a:gd name="T108" fmla="*/ 219498 w 2444750"/>
              <a:gd name="T109" fmla="*/ 775836 h 1839913"/>
              <a:gd name="T110" fmla="*/ 204568 w 2444750"/>
              <a:gd name="T111" fmla="*/ 480612 h 1839913"/>
              <a:gd name="T112" fmla="*/ 162003 w 2444750"/>
              <a:gd name="T113" fmla="*/ 286018 h 1839913"/>
              <a:gd name="T114" fmla="*/ 83543 w 2444750"/>
              <a:gd name="T115" fmla="*/ 110154 h 1839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4750" h="1839913">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sp>
        <p:nvSpPr>
          <p:cNvPr id="31" name="KSO_Shape"/>
          <p:cNvSpPr/>
          <p:nvPr/>
        </p:nvSpPr>
        <p:spPr>
          <a:xfrm>
            <a:off x="6102757" y="3154124"/>
            <a:ext cx="272151" cy="408226"/>
          </a:xfrm>
          <a:custGeom>
            <a:avLst/>
            <a:gdLst>
              <a:gd name="connsiteX0" fmla="*/ 306323 w 328394"/>
              <a:gd name="connsiteY0" fmla="*/ 0 h 431419"/>
              <a:gd name="connsiteX1" fmla="*/ 306331 w 328394"/>
              <a:gd name="connsiteY1" fmla="*/ 36 h 431419"/>
              <a:gd name="connsiteX2" fmla="*/ 325544 w 328394"/>
              <a:gd name="connsiteY2" fmla="*/ 36 h 431419"/>
              <a:gd name="connsiteX3" fmla="*/ 325544 w 328394"/>
              <a:gd name="connsiteY3" fmla="*/ 317821 h 431419"/>
              <a:gd name="connsiteX4" fmla="*/ 328111 w 328394"/>
              <a:gd name="connsiteY4" fmla="*/ 323780 h 431419"/>
              <a:gd name="connsiteX5" fmla="*/ 325545 w 328394"/>
              <a:gd name="connsiteY5" fmla="*/ 340266 h 431419"/>
              <a:gd name="connsiteX6" fmla="*/ 325544 w 328394"/>
              <a:gd name="connsiteY6" fmla="*/ 346202 h 431419"/>
              <a:gd name="connsiteX7" fmla="*/ 321479 w 328394"/>
              <a:gd name="connsiteY7" fmla="*/ 346202 h 431419"/>
              <a:gd name="connsiteX8" fmla="*/ 281040 w 328394"/>
              <a:gd name="connsiteY8" fmla="*/ 369925 h 431419"/>
              <a:gd name="connsiteX9" fmla="*/ 223073 w 328394"/>
              <a:gd name="connsiteY9" fmla="*/ 338542 h 431419"/>
              <a:gd name="connsiteX10" fmla="*/ 270144 w 328394"/>
              <a:gd name="connsiteY10" fmla="*/ 292398 h 431419"/>
              <a:gd name="connsiteX11" fmla="*/ 299582 w 328394"/>
              <a:gd name="connsiteY11" fmla="*/ 295430 h 431419"/>
              <a:gd name="connsiteX12" fmla="*/ 299582 w 328394"/>
              <a:gd name="connsiteY12" fmla="*/ 87758 h 431419"/>
              <a:gd name="connsiteX13" fmla="*/ 128591 w 328394"/>
              <a:gd name="connsiteY13" fmla="*/ 125907 h 431419"/>
              <a:gd name="connsiteX14" fmla="*/ 128590 w 328394"/>
              <a:gd name="connsiteY14" fmla="*/ 398933 h 431419"/>
              <a:gd name="connsiteX15" fmla="*/ 121924 w 328394"/>
              <a:gd name="connsiteY15" fmla="*/ 398933 h 431419"/>
              <a:gd name="connsiteX16" fmla="*/ 70841 w 328394"/>
              <a:gd name="connsiteY16" fmla="*/ 430564 h 431419"/>
              <a:gd name="connsiteX17" fmla="*/ 348 w 328394"/>
              <a:gd name="connsiteY17" fmla="*/ 392399 h 431419"/>
              <a:gd name="connsiteX18" fmla="*/ 57591 w 328394"/>
              <a:gd name="connsiteY18" fmla="*/ 336282 h 431419"/>
              <a:gd name="connsiteX19" fmla="*/ 93974 w 328394"/>
              <a:gd name="connsiteY19" fmla="*/ 340165 h 431419"/>
              <a:gd name="connsiteX20" fmla="*/ 93974 w 328394"/>
              <a:gd name="connsiteY20" fmla="*/ 48639 h 431419"/>
              <a:gd name="connsiteX21" fmla="*/ 104368 w 328394"/>
              <a:gd name="connsiteY21" fmla="*/ 48639 h 431419"/>
              <a:gd name="connsiteX22" fmla="*/ 103607 w 328394"/>
              <a:gd name="connsiteY22" fmla="*/ 45227 h 431419"/>
              <a:gd name="connsiteX23" fmla="*/ 299582 w 328394"/>
              <a:gd name="connsiteY23" fmla="*/ 1504 h 431419"/>
              <a:gd name="connsiteX24" fmla="*/ 299582 w 328394"/>
              <a:gd name="connsiteY24" fmla="*/ 36 h 431419"/>
              <a:gd name="connsiteX25" fmla="*/ 306163 w 328394"/>
              <a:gd name="connsiteY25" fmla="*/ 36 h 4314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28394" h="431419">
                <a:moveTo>
                  <a:pt x="306323" y="0"/>
                </a:moveTo>
                <a:lnTo>
                  <a:pt x="306331" y="36"/>
                </a:lnTo>
                <a:lnTo>
                  <a:pt x="325544" y="36"/>
                </a:lnTo>
                <a:lnTo>
                  <a:pt x="325544" y="317821"/>
                </a:lnTo>
                <a:cubicBezTo>
                  <a:pt x="327257" y="319484"/>
                  <a:pt x="327803" y="321594"/>
                  <a:pt x="328111" y="323780"/>
                </a:cubicBezTo>
                <a:cubicBezTo>
                  <a:pt x="328908" y="329453"/>
                  <a:pt x="328014" y="335074"/>
                  <a:pt x="325545" y="340266"/>
                </a:cubicBezTo>
                <a:lnTo>
                  <a:pt x="325544" y="346202"/>
                </a:lnTo>
                <a:lnTo>
                  <a:pt x="321479" y="346202"/>
                </a:lnTo>
                <a:cubicBezTo>
                  <a:pt x="314214" y="358342"/>
                  <a:pt x="299178" y="367376"/>
                  <a:pt x="281040" y="369925"/>
                </a:cubicBezTo>
                <a:cubicBezTo>
                  <a:pt x="252034" y="374002"/>
                  <a:pt x="226082" y="359951"/>
                  <a:pt x="223073" y="338542"/>
                </a:cubicBezTo>
                <a:cubicBezTo>
                  <a:pt x="220064" y="317134"/>
                  <a:pt x="241139" y="296474"/>
                  <a:pt x="270144" y="292398"/>
                </a:cubicBezTo>
                <a:cubicBezTo>
                  <a:pt x="280773" y="290904"/>
                  <a:pt x="290991" y="291844"/>
                  <a:pt x="299582" y="295430"/>
                </a:cubicBezTo>
                <a:lnTo>
                  <a:pt x="299582" y="87758"/>
                </a:lnTo>
                <a:lnTo>
                  <a:pt x="128591" y="125907"/>
                </a:lnTo>
                <a:lnTo>
                  <a:pt x="128590" y="398933"/>
                </a:lnTo>
                <a:lnTo>
                  <a:pt x="121924" y="398933"/>
                </a:lnTo>
                <a:cubicBezTo>
                  <a:pt x="113631" y="414962"/>
                  <a:pt x="94384" y="427255"/>
                  <a:pt x="70841" y="430564"/>
                </a:cubicBezTo>
                <a:cubicBezTo>
                  <a:pt x="35568" y="435521"/>
                  <a:pt x="4007" y="418434"/>
                  <a:pt x="348" y="392399"/>
                </a:cubicBezTo>
                <a:cubicBezTo>
                  <a:pt x="-3311" y="366364"/>
                  <a:pt x="22318" y="341240"/>
                  <a:pt x="57591" y="336282"/>
                </a:cubicBezTo>
                <a:cubicBezTo>
                  <a:pt x="70754" y="334432"/>
                  <a:pt x="83402" y="335653"/>
                  <a:pt x="93974" y="340165"/>
                </a:cubicBezTo>
                <a:lnTo>
                  <a:pt x="93974" y="48639"/>
                </a:lnTo>
                <a:lnTo>
                  <a:pt x="104368" y="48639"/>
                </a:lnTo>
                <a:lnTo>
                  <a:pt x="103607" y="45227"/>
                </a:lnTo>
                <a:lnTo>
                  <a:pt x="299582" y="1504"/>
                </a:lnTo>
                <a:lnTo>
                  <a:pt x="299582" y="36"/>
                </a:lnTo>
                <a:lnTo>
                  <a:pt x="306163" y="3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sp>
        <p:nvSpPr>
          <p:cNvPr id="32" name="矩形 31"/>
          <p:cNvSpPr/>
          <p:nvPr/>
        </p:nvSpPr>
        <p:spPr>
          <a:xfrm>
            <a:off x="61469" y="3043372"/>
            <a:ext cx="2158954" cy="752514"/>
          </a:xfrm>
          <a:prstGeom prst="rect">
            <a:avLst/>
          </a:prstGeom>
        </p:spPr>
        <p:txBody>
          <a:bodyPr wrap="square">
            <a:spAutoFit/>
          </a:bodyPr>
          <a:lstStyle/>
          <a:p>
            <a:pPr algn="ctr">
              <a:lnSpc>
                <a:spcPct val="130000"/>
              </a:lnSpc>
            </a:pPr>
            <a:r>
              <a:rPr lang="zh-CN" altLang="en-US" sz="1100" dirty="0">
                <a:solidFill>
                  <a:srgbClr val="231F20"/>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a:t>
            </a:r>
            <a:r>
              <a:rPr lang="zh-CN" altLang="en-US" sz="1100" dirty="0" smtClean="0">
                <a:solidFill>
                  <a:srgbClr val="231F20"/>
                </a:solidFill>
                <a:latin typeface="微软雅黑" panose="020B0503020204020204" pitchFamily="34" charset="-122"/>
                <a:ea typeface="微软雅黑" panose="020B0503020204020204" pitchFamily="34" charset="-122"/>
              </a:rPr>
              <a:t>内容</a:t>
            </a:r>
            <a:endParaRPr lang="zh-CN" altLang="en-US" sz="1100" dirty="0">
              <a:solidFill>
                <a:srgbClr val="231F20"/>
              </a:solidFill>
              <a:latin typeface="微软雅黑" panose="020B0503020204020204" pitchFamily="34" charset="-122"/>
              <a:ea typeface="微软雅黑" panose="020B0503020204020204" pitchFamily="34" charset="-122"/>
            </a:endParaRPr>
          </a:p>
        </p:txBody>
      </p:sp>
      <p:sp>
        <p:nvSpPr>
          <p:cNvPr id="33" name="矩形 32"/>
          <p:cNvSpPr/>
          <p:nvPr/>
        </p:nvSpPr>
        <p:spPr>
          <a:xfrm>
            <a:off x="1636222" y="1171164"/>
            <a:ext cx="2257499" cy="752514"/>
          </a:xfrm>
          <a:prstGeom prst="rect">
            <a:avLst/>
          </a:prstGeom>
        </p:spPr>
        <p:txBody>
          <a:bodyPr wrap="square">
            <a:spAutoFit/>
          </a:bodyPr>
          <a:lstStyle/>
          <a:p>
            <a:pPr algn="ctr">
              <a:lnSpc>
                <a:spcPct val="130000"/>
              </a:lnSpc>
            </a:pPr>
            <a:r>
              <a:rPr lang="zh-CN" altLang="en-US" sz="1100" dirty="0">
                <a:solidFill>
                  <a:srgbClr val="231F20"/>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100" dirty="0">
              <a:solidFill>
                <a:srgbClr val="231F20"/>
              </a:solidFill>
              <a:latin typeface="微软雅黑" panose="020B0503020204020204" pitchFamily="34" charset="-122"/>
              <a:ea typeface="微软雅黑" panose="020B0503020204020204" pitchFamily="34" charset="-122"/>
            </a:endParaRPr>
          </a:p>
        </p:txBody>
      </p:sp>
      <p:sp>
        <p:nvSpPr>
          <p:cNvPr id="34" name="矩形 33"/>
          <p:cNvSpPr/>
          <p:nvPr/>
        </p:nvSpPr>
        <p:spPr>
          <a:xfrm>
            <a:off x="5208790" y="1171164"/>
            <a:ext cx="2171521" cy="752514"/>
          </a:xfrm>
          <a:prstGeom prst="rect">
            <a:avLst/>
          </a:prstGeom>
        </p:spPr>
        <p:txBody>
          <a:bodyPr wrap="square">
            <a:spAutoFit/>
          </a:bodyPr>
          <a:lstStyle/>
          <a:p>
            <a:pPr algn="ctr">
              <a:lnSpc>
                <a:spcPct val="130000"/>
              </a:lnSpc>
            </a:pPr>
            <a:r>
              <a:rPr lang="zh-CN" altLang="en-US" sz="1100" dirty="0">
                <a:solidFill>
                  <a:srgbClr val="231F20"/>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100" dirty="0">
              <a:solidFill>
                <a:srgbClr val="231F20"/>
              </a:solidFill>
              <a:latin typeface="微软雅黑" panose="020B0503020204020204" pitchFamily="34" charset="-122"/>
              <a:ea typeface="微软雅黑" panose="020B0503020204020204" pitchFamily="34" charset="-122"/>
            </a:endParaRPr>
          </a:p>
        </p:txBody>
      </p:sp>
      <p:sp>
        <p:nvSpPr>
          <p:cNvPr id="35" name="矩形 34"/>
          <p:cNvSpPr/>
          <p:nvPr/>
        </p:nvSpPr>
        <p:spPr>
          <a:xfrm>
            <a:off x="3513569" y="3043372"/>
            <a:ext cx="2174688" cy="752514"/>
          </a:xfrm>
          <a:prstGeom prst="rect">
            <a:avLst/>
          </a:prstGeom>
        </p:spPr>
        <p:txBody>
          <a:bodyPr wrap="square">
            <a:spAutoFit/>
          </a:bodyPr>
          <a:lstStyle/>
          <a:p>
            <a:pPr algn="ctr">
              <a:lnSpc>
                <a:spcPct val="130000"/>
              </a:lnSpc>
            </a:pPr>
            <a:r>
              <a:rPr lang="zh-CN" altLang="en-US" sz="1100" dirty="0">
                <a:solidFill>
                  <a:srgbClr val="231F20"/>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100" dirty="0">
              <a:solidFill>
                <a:srgbClr val="231F20"/>
              </a:solidFill>
              <a:latin typeface="微软雅黑" panose="020B0503020204020204" pitchFamily="34" charset="-122"/>
              <a:ea typeface="微软雅黑" panose="020B0503020204020204" pitchFamily="34" charset="-122"/>
            </a:endParaRPr>
          </a:p>
        </p:txBody>
      </p:sp>
      <p:sp>
        <p:nvSpPr>
          <p:cNvPr id="36" name="矩形 35"/>
          <p:cNvSpPr/>
          <p:nvPr/>
        </p:nvSpPr>
        <p:spPr>
          <a:xfrm>
            <a:off x="6903436" y="3043372"/>
            <a:ext cx="2137001" cy="972574"/>
          </a:xfrm>
          <a:prstGeom prst="rect">
            <a:avLst/>
          </a:prstGeom>
        </p:spPr>
        <p:txBody>
          <a:bodyPr wrap="square">
            <a:spAutoFit/>
          </a:bodyPr>
          <a:lstStyle/>
          <a:p>
            <a:pPr algn="ctr">
              <a:lnSpc>
                <a:spcPct val="130000"/>
              </a:lnSpc>
            </a:pPr>
            <a:r>
              <a:rPr lang="zh-CN" altLang="en-US" sz="1100" dirty="0">
                <a:solidFill>
                  <a:srgbClr val="231F20"/>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100" dirty="0">
              <a:solidFill>
                <a:srgbClr val="231F20"/>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TextBox 7"/>
          <p:cNvSpPr txBox="1"/>
          <p:nvPr/>
        </p:nvSpPr>
        <p:spPr>
          <a:xfrm>
            <a:off x="1016605" y="915566"/>
            <a:ext cx="1350150" cy="707886"/>
          </a:xfrm>
          <a:prstGeom prst="rect">
            <a:avLst/>
          </a:prstGeom>
          <a:noFill/>
        </p:spPr>
        <p:txBody>
          <a:bodyPr wrap="square" rtlCol="0">
            <a:spAutoFit/>
          </a:bodyPr>
          <a:lstStyle/>
          <a:p>
            <a:pPr algn="ctr"/>
            <a:r>
              <a:rPr lang="en-US" altLang="zh-CN" sz="4000" dirty="0" smtClean="0">
                <a:solidFill>
                  <a:srgbClr val="0070C0"/>
                </a:solidFill>
                <a:latin typeface="Agency FB" panose="020B0503020202020204" pitchFamily="34" charset="0"/>
                <a:cs typeface="Arial" panose="020B0604020202020204" pitchFamily="34" charset="0"/>
              </a:rPr>
              <a:t>+990</a:t>
            </a:r>
            <a:endParaRPr lang="zh-CN" altLang="en-US" sz="4000" dirty="0">
              <a:solidFill>
                <a:srgbClr val="0070C0"/>
              </a:solidFill>
              <a:latin typeface="Agency FB" panose="020B0503020202020204" pitchFamily="34" charset="0"/>
              <a:cs typeface="Arial" panose="020B0604020202020204" pitchFamily="34" charset="0"/>
            </a:endParaRPr>
          </a:p>
        </p:txBody>
      </p:sp>
      <p:sp>
        <p:nvSpPr>
          <p:cNvPr id="10" name="TextBox 9"/>
          <p:cNvSpPr txBox="1"/>
          <p:nvPr/>
        </p:nvSpPr>
        <p:spPr>
          <a:xfrm>
            <a:off x="323528" y="1495171"/>
            <a:ext cx="2736304" cy="81253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1" name="TextBox 10"/>
          <p:cNvSpPr txBox="1"/>
          <p:nvPr/>
        </p:nvSpPr>
        <p:spPr>
          <a:xfrm>
            <a:off x="3909501" y="915566"/>
            <a:ext cx="1341766" cy="707886"/>
          </a:xfrm>
          <a:prstGeom prst="rect">
            <a:avLst/>
          </a:prstGeom>
          <a:noFill/>
        </p:spPr>
        <p:txBody>
          <a:bodyPr wrap="square" rtlCol="0">
            <a:spAutoFit/>
          </a:bodyPr>
          <a:lstStyle/>
          <a:p>
            <a:pPr algn="ctr"/>
            <a:r>
              <a:rPr lang="en-US" altLang="zh-CN" sz="4000" dirty="0" smtClean="0">
                <a:solidFill>
                  <a:srgbClr val="0070C0"/>
                </a:solidFill>
                <a:latin typeface="Agency FB" panose="020B0503020202020204" pitchFamily="34" charset="0"/>
                <a:cs typeface="Arial" panose="020B0604020202020204" pitchFamily="34" charset="0"/>
              </a:rPr>
              <a:t>+120</a:t>
            </a:r>
            <a:endParaRPr lang="zh-CN" altLang="en-US" sz="4000" dirty="0">
              <a:solidFill>
                <a:srgbClr val="0070C0"/>
              </a:solidFill>
              <a:latin typeface="Agency FB" panose="020B0503020202020204" pitchFamily="34" charset="0"/>
              <a:cs typeface="Arial" panose="020B0604020202020204" pitchFamily="34" charset="0"/>
            </a:endParaRPr>
          </a:p>
        </p:txBody>
      </p:sp>
      <p:sp>
        <p:nvSpPr>
          <p:cNvPr id="12" name="TextBox 11"/>
          <p:cNvSpPr txBox="1"/>
          <p:nvPr/>
        </p:nvSpPr>
        <p:spPr>
          <a:xfrm>
            <a:off x="3212232" y="1495171"/>
            <a:ext cx="2736304" cy="81253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3" name="TextBox 12"/>
          <p:cNvSpPr txBox="1"/>
          <p:nvPr/>
        </p:nvSpPr>
        <p:spPr>
          <a:xfrm>
            <a:off x="6802397" y="915566"/>
            <a:ext cx="1333382" cy="707886"/>
          </a:xfrm>
          <a:prstGeom prst="rect">
            <a:avLst/>
          </a:prstGeom>
          <a:noFill/>
        </p:spPr>
        <p:txBody>
          <a:bodyPr wrap="square" rtlCol="0">
            <a:spAutoFit/>
          </a:bodyPr>
          <a:lstStyle/>
          <a:p>
            <a:pPr algn="ctr"/>
            <a:r>
              <a:rPr lang="en-US" altLang="zh-CN" sz="4000" dirty="0" smtClean="0">
                <a:solidFill>
                  <a:srgbClr val="0070C0"/>
                </a:solidFill>
                <a:latin typeface="Agency FB" panose="020B0503020202020204" pitchFamily="34" charset="0"/>
                <a:cs typeface="Arial" panose="020B0604020202020204" pitchFamily="34" charset="0"/>
              </a:rPr>
              <a:t>+880</a:t>
            </a:r>
            <a:endParaRPr lang="zh-CN" altLang="en-US" sz="4000" dirty="0">
              <a:solidFill>
                <a:srgbClr val="0070C0"/>
              </a:solidFill>
              <a:latin typeface="Agency FB" panose="020B0503020202020204" pitchFamily="34" charset="0"/>
              <a:cs typeface="Arial" panose="020B0604020202020204" pitchFamily="34" charset="0"/>
            </a:endParaRPr>
          </a:p>
        </p:txBody>
      </p:sp>
      <p:sp>
        <p:nvSpPr>
          <p:cNvPr id="14" name="TextBox 13"/>
          <p:cNvSpPr txBox="1"/>
          <p:nvPr/>
        </p:nvSpPr>
        <p:spPr>
          <a:xfrm>
            <a:off x="6100936" y="1495171"/>
            <a:ext cx="2736304" cy="81253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5" name="TextBox 14"/>
          <p:cNvSpPr txBox="1"/>
          <p:nvPr/>
        </p:nvSpPr>
        <p:spPr>
          <a:xfrm>
            <a:off x="1016605" y="2931790"/>
            <a:ext cx="1350150" cy="707886"/>
          </a:xfrm>
          <a:prstGeom prst="rect">
            <a:avLst/>
          </a:prstGeom>
          <a:noFill/>
        </p:spPr>
        <p:txBody>
          <a:bodyPr wrap="square" rtlCol="0">
            <a:spAutoFit/>
          </a:bodyPr>
          <a:lstStyle/>
          <a:p>
            <a:pPr algn="ctr"/>
            <a:r>
              <a:rPr lang="en-US" altLang="zh-CN" sz="4000" dirty="0" smtClean="0">
                <a:solidFill>
                  <a:schemeClr val="bg1"/>
                </a:solidFill>
                <a:latin typeface="Agency FB" panose="020B0503020202020204" pitchFamily="34" charset="0"/>
                <a:cs typeface="Arial" panose="020B0604020202020204" pitchFamily="34" charset="0"/>
              </a:rPr>
              <a:t>-222</a:t>
            </a:r>
            <a:endParaRPr lang="zh-CN" altLang="en-US" sz="4000" dirty="0">
              <a:solidFill>
                <a:schemeClr val="bg1"/>
              </a:solidFill>
              <a:latin typeface="Agency FB" panose="020B0503020202020204" pitchFamily="34" charset="0"/>
              <a:cs typeface="Arial" panose="020B0604020202020204" pitchFamily="34" charset="0"/>
            </a:endParaRPr>
          </a:p>
        </p:txBody>
      </p:sp>
      <p:sp>
        <p:nvSpPr>
          <p:cNvPr id="16" name="TextBox 15"/>
          <p:cNvSpPr txBox="1"/>
          <p:nvPr/>
        </p:nvSpPr>
        <p:spPr>
          <a:xfrm>
            <a:off x="323528" y="3511395"/>
            <a:ext cx="2736304" cy="81253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7" name="TextBox 16"/>
          <p:cNvSpPr txBox="1"/>
          <p:nvPr/>
        </p:nvSpPr>
        <p:spPr>
          <a:xfrm>
            <a:off x="3909501" y="2931790"/>
            <a:ext cx="1341766" cy="707886"/>
          </a:xfrm>
          <a:prstGeom prst="rect">
            <a:avLst/>
          </a:prstGeom>
          <a:noFill/>
        </p:spPr>
        <p:txBody>
          <a:bodyPr wrap="square" rtlCol="0">
            <a:spAutoFit/>
          </a:bodyPr>
          <a:lstStyle/>
          <a:p>
            <a:pPr algn="ctr"/>
            <a:r>
              <a:rPr lang="en-US" altLang="zh-CN" sz="4000" dirty="0" smtClean="0">
                <a:solidFill>
                  <a:schemeClr val="bg1"/>
                </a:solidFill>
                <a:latin typeface="Agency FB" panose="020B0503020202020204" pitchFamily="34" charset="0"/>
                <a:cs typeface="Arial" panose="020B0604020202020204" pitchFamily="34" charset="0"/>
              </a:rPr>
              <a:t>-125</a:t>
            </a:r>
            <a:endParaRPr lang="zh-CN" altLang="en-US" sz="4000" dirty="0">
              <a:solidFill>
                <a:schemeClr val="bg1"/>
              </a:solidFill>
              <a:latin typeface="Agency FB" panose="020B0503020202020204" pitchFamily="34" charset="0"/>
              <a:cs typeface="Arial" panose="020B0604020202020204" pitchFamily="34" charset="0"/>
            </a:endParaRPr>
          </a:p>
        </p:txBody>
      </p:sp>
      <p:sp>
        <p:nvSpPr>
          <p:cNvPr id="18" name="TextBox 17"/>
          <p:cNvSpPr txBox="1"/>
          <p:nvPr/>
        </p:nvSpPr>
        <p:spPr>
          <a:xfrm>
            <a:off x="3212232" y="3511395"/>
            <a:ext cx="2736304" cy="81253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
        <p:nvSpPr>
          <p:cNvPr id="19" name="TextBox 18"/>
          <p:cNvSpPr txBox="1"/>
          <p:nvPr/>
        </p:nvSpPr>
        <p:spPr>
          <a:xfrm>
            <a:off x="6802397" y="2931790"/>
            <a:ext cx="1333382" cy="707886"/>
          </a:xfrm>
          <a:prstGeom prst="rect">
            <a:avLst/>
          </a:prstGeom>
          <a:noFill/>
        </p:spPr>
        <p:txBody>
          <a:bodyPr wrap="square" rtlCol="0">
            <a:spAutoFit/>
          </a:bodyPr>
          <a:lstStyle/>
          <a:p>
            <a:pPr algn="ctr"/>
            <a:r>
              <a:rPr lang="en-US" altLang="zh-CN" sz="4000" dirty="0" smtClean="0">
                <a:solidFill>
                  <a:schemeClr val="bg1"/>
                </a:solidFill>
                <a:latin typeface="Agency FB" panose="020B0503020202020204" pitchFamily="34" charset="0"/>
                <a:cs typeface="Arial" panose="020B0604020202020204" pitchFamily="34" charset="0"/>
              </a:rPr>
              <a:t>-401</a:t>
            </a:r>
            <a:endParaRPr lang="zh-CN" altLang="en-US" sz="4000" dirty="0">
              <a:solidFill>
                <a:schemeClr val="bg1"/>
              </a:solidFill>
              <a:latin typeface="Agency FB" panose="020B0503020202020204" pitchFamily="34" charset="0"/>
              <a:cs typeface="Arial" panose="020B0604020202020204" pitchFamily="34" charset="0"/>
            </a:endParaRPr>
          </a:p>
        </p:txBody>
      </p:sp>
      <p:sp>
        <p:nvSpPr>
          <p:cNvPr id="20" name="TextBox 19"/>
          <p:cNvSpPr txBox="1"/>
          <p:nvPr/>
        </p:nvSpPr>
        <p:spPr>
          <a:xfrm>
            <a:off x="6100936" y="3511395"/>
            <a:ext cx="2736304" cy="812530"/>
          </a:xfrm>
          <a:prstGeom prst="rect">
            <a:avLst/>
          </a:prstGeom>
          <a:noFill/>
        </p:spPr>
        <p:txBody>
          <a:bodyPr wrap="square" rtlCol="0">
            <a:spAutoFit/>
          </a:bodyPr>
          <a:lstStyle/>
          <a:p>
            <a:pPr algn="ctr">
              <a:lnSpc>
                <a:spcPct val="130000"/>
              </a:lnSpc>
            </a:pPr>
            <a:r>
              <a:rPr lang="zh-CN" altLang="en-US" sz="12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2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p:tgtEl>
                                          <p:spTgt spid="8"/>
                                        </p:tgtEl>
                                        <p:attrNameLst>
                                          <p:attrName>ppt_y</p:attrName>
                                        </p:attrNameLst>
                                      </p:cBhvr>
                                      <p:tavLst>
                                        <p:tav tm="0">
                                          <p:val>
                                            <p:strVal val="#ppt_y+#ppt_h*1.125000"/>
                                          </p:val>
                                        </p:tav>
                                        <p:tav tm="100000">
                                          <p:val>
                                            <p:strVal val="#ppt_y"/>
                                          </p:val>
                                        </p:tav>
                                      </p:tavLst>
                                    </p:anim>
                                    <p:animEffect transition="in" filter="wipe(up)">
                                      <p:cBhvr>
                                        <p:cTn id="8" dur="500"/>
                                        <p:tgtEl>
                                          <p:spTgt spid="8"/>
                                        </p:tgtEl>
                                      </p:cBhvr>
                                    </p:animEffect>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wipe(left)">
                                      <p:cBhvr>
                                        <p:cTn id="12" dur="500"/>
                                        <p:tgtEl>
                                          <p:spTgt spid="10"/>
                                        </p:tgtEl>
                                      </p:cBhvr>
                                    </p:animEffect>
                                  </p:childTnLst>
                                </p:cTn>
                              </p:par>
                            </p:childTnLst>
                          </p:cTn>
                        </p:par>
                        <p:par>
                          <p:cTn id="13" fill="hold">
                            <p:stCondLst>
                              <p:cond delay="1000"/>
                            </p:stCondLst>
                            <p:childTnLst>
                              <p:par>
                                <p:cTn id="14" presetID="1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ppt_y</p:attrName>
                                        </p:attrNameLst>
                                      </p:cBhvr>
                                      <p:tavLst>
                                        <p:tav tm="0">
                                          <p:val>
                                            <p:strVal val="#ppt_y+#ppt_h*1.125000"/>
                                          </p:val>
                                        </p:tav>
                                        <p:tav tm="100000">
                                          <p:val>
                                            <p:strVal val="#ppt_y"/>
                                          </p:val>
                                        </p:tav>
                                      </p:tavLst>
                                    </p:anim>
                                    <p:animEffect transition="in" filter="wipe(up)">
                                      <p:cBhvr>
                                        <p:cTn id="17" dur="500"/>
                                        <p:tgtEl>
                                          <p:spTgt spid="11"/>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Effect transition="in" filter="wipe(left)">
                                      <p:cBhvr>
                                        <p:cTn id="21" dur="500"/>
                                        <p:tgtEl>
                                          <p:spTgt spid="12"/>
                                        </p:tgtEl>
                                      </p:cBhvr>
                                    </p:animEffect>
                                  </p:childTnLst>
                                </p:cTn>
                              </p:par>
                            </p:childTnLst>
                          </p:cTn>
                        </p:par>
                        <p:par>
                          <p:cTn id="22" fill="hold">
                            <p:stCondLst>
                              <p:cond delay="2000"/>
                            </p:stCondLst>
                            <p:childTnLst>
                              <p:par>
                                <p:cTn id="23" presetID="12" presetClass="entr" presetSubtype="4" fill="hold" grpId="0"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additive="base">
                                        <p:cTn id="25" dur="500"/>
                                        <p:tgtEl>
                                          <p:spTgt spid="13"/>
                                        </p:tgtEl>
                                        <p:attrNameLst>
                                          <p:attrName>ppt_y</p:attrName>
                                        </p:attrNameLst>
                                      </p:cBhvr>
                                      <p:tavLst>
                                        <p:tav tm="0">
                                          <p:val>
                                            <p:strVal val="#ppt_y+#ppt_h*1.125000"/>
                                          </p:val>
                                        </p:tav>
                                        <p:tav tm="100000">
                                          <p:val>
                                            <p:strVal val="#ppt_y"/>
                                          </p:val>
                                        </p:tav>
                                      </p:tavLst>
                                    </p:anim>
                                    <p:animEffect transition="in" filter="wipe(up)">
                                      <p:cBhvr>
                                        <p:cTn id="26" dur="500"/>
                                        <p:tgtEl>
                                          <p:spTgt spid="13"/>
                                        </p:tgtEl>
                                      </p:cBhvr>
                                    </p:animEffect>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3000"/>
                            </p:stCondLst>
                            <p:childTnLst>
                              <p:par>
                                <p:cTn id="32" presetID="12" presetClass="entr" presetSubtype="1"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 calcmode="lin" valueType="num">
                                      <p:cBhvr additive="base">
                                        <p:cTn id="34" dur="500"/>
                                        <p:tgtEl>
                                          <p:spTgt spid="15"/>
                                        </p:tgtEl>
                                        <p:attrNameLst>
                                          <p:attrName>ppt_y</p:attrName>
                                        </p:attrNameLst>
                                      </p:cBhvr>
                                      <p:tavLst>
                                        <p:tav tm="0">
                                          <p:val>
                                            <p:strVal val="#ppt_y-#ppt_h*1.125000"/>
                                          </p:val>
                                        </p:tav>
                                        <p:tav tm="100000">
                                          <p:val>
                                            <p:strVal val="#ppt_y"/>
                                          </p:val>
                                        </p:tav>
                                      </p:tavLst>
                                    </p:anim>
                                    <p:animEffect transition="in" filter="wipe(down)">
                                      <p:cBhvr>
                                        <p:cTn id="35" dur="500"/>
                                        <p:tgtEl>
                                          <p:spTgt spid="15"/>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left)">
                                      <p:cBhvr>
                                        <p:cTn id="39" dur="500"/>
                                        <p:tgtEl>
                                          <p:spTgt spid="16"/>
                                        </p:tgtEl>
                                      </p:cBhvr>
                                    </p:animEffect>
                                  </p:childTnLst>
                                </p:cTn>
                              </p:par>
                            </p:childTnLst>
                          </p:cTn>
                        </p:par>
                        <p:par>
                          <p:cTn id="40" fill="hold">
                            <p:stCondLst>
                              <p:cond delay="4000"/>
                            </p:stCondLst>
                            <p:childTnLst>
                              <p:par>
                                <p:cTn id="41" presetID="1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p:tgtEl>
                                          <p:spTgt spid="17"/>
                                        </p:tgtEl>
                                        <p:attrNameLst>
                                          <p:attrName>ppt_y</p:attrName>
                                        </p:attrNameLst>
                                      </p:cBhvr>
                                      <p:tavLst>
                                        <p:tav tm="0">
                                          <p:val>
                                            <p:strVal val="#ppt_y-#ppt_h*1.125000"/>
                                          </p:val>
                                        </p:tav>
                                        <p:tav tm="100000">
                                          <p:val>
                                            <p:strVal val="#ppt_y"/>
                                          </p:val>
                                        </p:tav>
                                      </p:tavLst>
                                    </p:anim>
                                    <p:animEffect transition="in" filter="wipe(down)">
                                      <p:cBhvr>
                                        <p:cTn id="44" dur="500"/>
                                        <p:tgtEl>
                                          <p:spTgt spid="17"/>
                                        </p:tgtEl>
                                      </p:cBhvr>
                                    </p:animEffect>
                                  </p:childTnLst>
                                </p:cTn>
                              </p:par>
                            </p:childTnLst>
                          </p:cTn>
                        </p:par>
                        <p:par>
                          <p:cTn id="45" fill="hold">
                            <p:stCondLst>
                              <p:cond delay="4500"/>
                            </p:stCondLst>
                            <p:childTnLst>
                              <p:par>
                                <p:cTn id="46" presetID="22" presetClass="entr" presetSubtype="8" fill="hold" grpId="0" nodeType="after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wipe(left)">
                                      <p:cBhvr>
                                        <p:cTn id="48" dur="500"/>
                                        <p:tgtEl>
                                          <p:spTgt spid="18"/>
                                        </p:tgtEl>
                                      </p:cBhvr>
                                    </p:animEffect>
                                  </p:childTnLst>
                                </p:cTn>
                              </p:par>
                            </p:childTnLst>
                          </p:cTn>
                        </p:par>
                        <p:par>
                          <p:cTn id="49" fill="hold">
                            <p:stCondLst>
                              <p:cond delay="5000"/>
                            </p:stCondLst>
                            <p:childTnLst>
                              <p:par>
                                <p:cTn id="50" presetID="12" presetClass="entr" presetSubtype="1" fill="hold" grpId="0" nodeType="afterEffect">
                                  <p:stCondLst>
                                    <p:cond delay="0"/>
                                  </p:stCondLst>
                                  <p:childTnLst>
                                    <p:set>
                                      <p:cBhvr>
                                        <p:cTn id="51" dur="1" fill="hold">
                                          <p:stCondLst>
                                            <p:cond delay="0"/>
                                          </p:stCondLst>
                                        </p:cTn>
                                        <p:tgtEl>
                                          <p:spTgt spid="19"/>
                                        </p:tgtEl>
                                        <p:attrNameLst>
                                          <p:attrName>style.visibility</p:attrName>
                                        </p:attrNameLst>
                                      </p:cBhvr>
                                      <p:to>
                                        <p:strVal val="visible"/>
                                      </p:to>
                                    </p:set>
                                    <p:anim calcmode="lin" valueType="num">
                                      <p:cBhvr additive="base">
                                        <p:cTn id="52" dur="500"/>
                                        <p:tgtEl>
                                          <p:spTgt spid="19"/>
                                        </p:tgtEl>
                                        <p:attrNameLst>
                                          <p:attrName>ppt_y</p:attrName>
                                        </p:attrNameLst>
                                      </p:cBhvr>
                                      <p:tavLst>
                                        <p:tav tm="0">
                                          <p:val>
                                            <p:strVal val="#ppt_y-#ppt_h*1.125000"/>
                                          </p:val>
                                        </p:tav>
                                        <p:tav tm="100000">
                                          <p:val>
                                            <p:strVal val="#ppt_y"/>
                                          </p:val>
                                        </p:tav>
                                      </p:tavLst>
                                    </p:anim>
                                    <p:animEffect transition="in" filter="wipe(down)">
                                      <p:cBhvr>
                                        <p:cTn id="53" dur="500"/>
                                        <p:tgtEl>
                                          <p:spTgt spid="19"/>
                                        </p:tgtEl>
                                      </p:cBhvr>
                                    </p:animEffect>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wipe(left)">
                                      <p:cBhvr>
                                        <p:cTn id="57"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1" grpId="0"/>
      <p:bldP spid="12" grpId="0"/>
      <p:bldP spid="13" grpId="0"/>
      <p:bldP spid="14" grpId="0"/>
      <p:bldP spid="15" grpId="0"/>
      <p:bldP spid="16" grpId="0"/>
      <p:bldP spid="17" grpId="0"/>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图表 7"/>
          <p:cNvGraphicFramePr/>
          <p:nvPr/>
        </p:nvGraphicFramePr>
        <p:xfrm>
          <a:off x="395536" y="1203598"/>
          <a:ext cx="4874827" cy="2996085"/>
        </p:xfrm>
        <a:graphic>
          <a:graphicData uri="http://schemas.openxmlformats.org/drawingml/2006/chart">
            <c:chart xmlns:c="http://schemas.openxmlformats.org/drawingml/2006/chart" xmlns:r="http://schemas.openxmlformats.org/officeDocument/2006/relationships" r:id="rId1"/>
          </a:graphicData>
        </a:graphic>
      </p:graphicFrame>
      <p:sp>
        <p:nvSpPr>
          <p:cNvPr id="10" name="矩形 9"/>
          <p:cNvSpPr/>
          <p:nvPr/>
        </p:nvSpPr>
        <p:spPr>
          <a:xfrm>
            <a:off x="5550726" y="1865403"/>
            <a:ext cx="3485770" cy="1412694"/>
          </a:xfrm>
          <a:prstGeom prst="rect">
            <a:avLst/>
          </a:prstGeom>
        </p:spPr>
        <p:txBody>
          <a:bodyPr wrap="square">
            <a:spAutoFit/>
          </a:bodyPr>
          <a:lstStyle/>
          <a:p>
            <a:pPr indent="288290">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请在此处输入内容请在此处输入内容请在此处输入内容请在此处输入内容请在此处输入内容请在此处输入内容请在此处输入内容请在此处输入内容请在此处输入内容请在此处输入</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内</a:t>
            </a: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4" name="矩形 3"/>
          <p:cNvSpPr/>
          <p:nvPr/>
        </p:nvSpPr>
        <p:spPr>
          <a:xfrm>
            <a:off x="9036496" y="1865403"/>
            <a:ext cx="107504" cy="149843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2" name="文本框 1"/>
          <p:cNvSpPr txBox="1"/>
          <p:nvPr/>
        </p:nvSpPr>
        <p:spPr>
          <a:xfrm>
            <a:off x="238161" y="0"/>
            <a:ext cx="792088" cy="2646878"/>
          </a:xfrm>
          <a:prstGeom prst="rect">
            <a:avLst/>
          </a:prstGeom>
          <a:noFill/>
        </p:spPr>
        <p:txBody>
          <a:bodyPr wrap="square" rtlCol="0">
            <a:spAutoFit/>
          </a:bodyPr>
          <a:lstStyle/>
          <a:p>
            <a:r>
              <a:rPr lang="en-US" altLang="zh-CN" sz="16600" dirty="0" smtClean="0">
                <a:solidFill>
                  <a:schemeClr val="tx1">
                    <a:lumMod val="75000"/>
                    <a:lumOff val="25000"/>
                  </a:schemeClr>
                </a:solidFill>
                <a:latin typeface="Microsoft Yi Baiti" panose="03000500000000000000" pitchFamily="66" charset="0"/>
                <a:ea typeface="Microsoft Yi Baiti" panose="03000500000000000000" pitchFamily="66" charset="0"/>
              </a:rPr>
              <a:t>“</a:t>
            </a:r>
            <a:endParaRPr lang="zh-CN" altLang="en-US" sz="16600" dirty="0">
              <a:solidFill>
                <a:schemeClr val="tx1">
                  <a:lumMod val="75000"/>
                  <a:lumOff val="25000"/>
                </a:schemeClr>
              </a:solidFill>
              <a:latin typeface="Microsoft Yi Baiti" panose="03000500000000000000" pitchFamily="66" charset="0"/>
            </a:endParaRPr>
          </a:p>
        </p:txBody>
      </p:sp>
      <p:sp>
        <p:nvSpPr>
          <p:cNvPr id="13" name="文本框 7"/>
          <p:cNvSpPr txBox="1"/>
          <p:nvPr/>
        </p:nvSpPr>
        <p:spPr>
          <a:xfrm>
            <a:off x="7828212" y="349771"/>
            <a:ext cx="792088" cy="2646878"/>
          </a:xfrm>
          <a:prstGeom prst="rect">
            <a:avLst/>
          </a:prstGeom>
          <a:noFill/>
        </p:spPr>
        <p:txBody>
          <a:bodyPr wrap="square" rtlCol="0">
            <a:spAutoFit/>
          </a:bodyPr>
          <a:lstStyle/>
          <a:p>
            <a:r>
              <a:rPr lang="en-US" altLang="zh-CN" sz="16600" dirty="0" smtClean="0">
                <a:solidFill>
                  <a:schemeClr val="tx1">
                    <a:lumMod val="75000"/>
                    <a:lumOff val="25000"/>
                  </a:schemeClr>
                </a:solidFill>
                <a:latin typeface="Microsoft Yi Baiti" panose="03000500000000000000" pitchFamily="66" charset="0"/>
                <a:ea typeface="Microsoft Yi Baiti" panose="03000500000000000000" pitchFamily="66" charset="0"/>
              </a:rPr>
              <a:t>”</a:t>
            </a:r>
            <a:endParaRPr lang="zh-CN" altLang="en-US" sz="16600" dirty="0">
              <a:solidFill>
                <a:schemeClr val="tx1">
                  <a:lumMod val="75000"/>
                  <a:lumOff val="25000"/>
                </a:schemeClr>
              </a:solidFill>
              <a:latin typeface="Microsoft Yi Baiti" panose="03000500000000000000" pitchFamily="66" charset="0"/>
            </a:endParaRPr>
          </a:p>
        </p:txBody>
      </p:sp>
      <p:sp>
        <p:nvSpPr>
          <p:cNvPr id="14" name="TextBox 83"/>
          <p:cNvSpPr txBox="1"/>
          <p:nvPr/>
        </p:nvSpPr>
        <p:spPr>
          <a:xfrm>
            <a:off x="1116371" y="1131590"/>
            <a:ext cx="6867479" cy="789127"/>
          </a:xfrm>
          <a:prstGeom prst="rect">
            <a:avLst/>
          </a:prstGeom>
          <a:noFill/>
        </p:spPr>
        <p:txBody>
          <a:bodyPr wrap="square" rtlCol="0">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Cordia New" panose="020B0304020202020204" pitchFamily="34" charset="-34"/>
              </a:rPr>
              <a:t>请在此处输入内容请在此处输入内容请在此处输入内容请在此处输入内容请在此处输入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Cordia New" panose="020B0304020202020204" pitchFamily="34" charset="-34"/>
              </a:rPr>
              <a:t>内容</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Cordia New" panose="020B0304020202020204" pitchFamily="34" charset="-34"/>
              </a:rPr>
              <a:t>请在此处输入内容请在此处输入内容请在此处输入内容请在此处输入内容请在此处输入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Cordia New" panose="020B0304020202020204" pitchFamily="34" charset="-34"/>
              </a:rPr>
              <a:t>内容</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Cordia New" panose="020B0304020202020204" pitchFamily="34" charset="-34"/>
              </a:rPr>
              <a:t>请在此处输入内容请在此处输入内容请在此处输入内容请在此处输入内容请在此处输入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cs typeface="Cordia New" panose="020B0304020202020204" pitchFamily="34" charset="-34"/>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cs typeface="Cordia New" panose="020B0304020202020204" pitchFamily="34" charset="-34"/>
            </a:endParaRPr>
          </a:p>
        </p:txBody>
      </p:sp>
      <p:sp>
        <p:nvSpPr>
          <p:cNvPr id="15" name="矩形 14"/>
          <p:cNvSpPr/>
          <p:nvPr/>
        </p:nvSpPr>
        <p:spPr>
          <a:xfrm>
            <a:off x="539552" y="2646878"/>
            <a:ext cx="2281611" cy="1365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331639" y="3915737"/>
            <a:ext cx="697436" cy="192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01</a:t>
            </a:r>
            <a:endParaRPr lang="zh-CN" altLang="en-US" dirty="0"/>
          </a:p>
        </p:txBody>
      </p:sp>
      <p:sp>
        <p:nvSpPr>
          <p:cNvPr id="17" name="矩形 16"/>
          <p:cNvSpPr/>
          <p:nvPr/>
        </p:nvSpPr>
        <p:spPr>
          <a:xfrm>
            <a:off x="3413079" y="2646878"/>
            <a:ext cx="2281611" cy="1365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205166" y="3915737"/>
            <a:ext cx="697436" cy="192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02</a:t>
            </a:r>
            <a:endParaRPr lang="zh-CN" altLang="en-US" dirty="0"/>
          </a:p>
        </p:txBody>
      </p:sp>
      <p:sp>
        <p:nvSpPr>
          <p:cNvPr id="19" name="矩形 18"/>
          <p:cNvSpPr/>
          <p:nvPr/>
        </p:nvSpPr>
        <p:spPr>
          <a:xfrm>
            <a:off x="6286603" y="2646878"/>
            <a:ext cx="2281611" cy="136503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7078690" y="3915737"/>
            <a:ext cx="697436" cy="192346"/>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03</a:t>
            </a:r>
            <a:endParaRPr lang="zh-CN" altLang="en-US" dirty="0"/>
          </a:p>
        </p:txBody>
      </p:sp>
      <p:grpSp>
        <p:nvGrpSpPr>
          <p:cNvPr id="21" name="组合 20"/>
          <p:cNvGrpSpPr/>
          <p:nvPr/>
        </p:nvGrpSpPr>
        <p:grpSpPr>
          <a:xfrm>
            <a:off x="1500356" y="2478180"/>
            <a:ext cx="360000" cy="360000"/>
            <a:chOff x="1500356" y="2478180"/>
            <a:chExt cx="360000" cy="360000"/>
          </a:xfrm>
        </p:grpSpPr>
        <p:sp>
          <p:nvSpPr>
            <p:cNvPr id="22" name="矩形 21"/>
            <p:cNvSpPr/>
            <p:nvPr/>
          </p:nvSpPr>
          <p:spPr>
            <a:xfrm>
              <a:off x="1500356" y="2478180"/>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KSO_Shape"/>
            <p:cNvSpPr>
              <a:spLocks noChangeAspect="1"/>
            </p:cNvSpPr>
            <p:nvPr/>
          </p:nvSpPr>
          <p:spPr bwMode="auto">
            <a:xfrm flipH="1">
              <a:off x="1575352" y="2568751"/>
              <a:ext cx="210009" cy="178858"/>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rgbClr val="F5F5F5"/>
            </a:solidFill>
            <a:ln>
              <a:noFill/>
            </a:ln>
          </p:spPr>
          <p:txBody>
            <a:bodyPr bIns="396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grpSp>
      <p:sp>
        <p:nvSpPr>
          <p:cNvPr id="30" name="TextBox 72"/>
          <p:cNvSpPr txBox="1"/>
          <p:nvPr/>
        </p:nvSpPr>
        <p:spPr>
          <a:xfrm>
            <a:off x="563816" y="3122142"/>
            <a:ext cx="2293532" cy="830997"/>
          </a:xfrm>
          <a:prstGeom prst="rect">
            <a:avLst/>
          </a:prstGeom>
          <a:noFill/>
        </p:spPr>
        <p:txBody>
          <a:bodyPr wrap="square" rtlCol="0">
            <a:spAutoFit/>
          </a:bodyPr>
          <a:lstStyle/>
          <a:p>
            <a:r>
              <a:rPr lang="en-US" altLang="zh-CN" sz="1600" dirty="0" smtClean="0">
                <a:solidFill>
                  <a:schemeClr val="tx1">
                    <a:lumMod val="75000"/>
                    <a:lumOff val="25000"/>
                  </a:schemeClr>
                </a:solidFill>
                <a:latin typeface="Cordia New" panose="020B0304020202020204" pitchFamily="34" charset="-34"/>
                <a:cs typeface="Cordia New" panose="020B0304020202020204" pitchFamily="34" charset="-34"/>
              </a:rPr>
              <a:t>Don't aim for success if you want it; just do what you love and believe in, and it will come naturally.</a:t>
            </a:r>
            <a:endParaRPr lang="zh-CN" altLang="en-US" sz="1600" dirty="0" smtClean="0">
              <a:solidFill>
                <a:schemeClr val="tx1">
                  <a:lumMod val="75000"/>
                  <a:lumOff val="25000"/>
                </a:schemeClr>
              </a:solidFill>
              <a:latin typeface="Cordia New" panose="020B0304020202020204" pitchFamily="34" charset="-34"/>
              <a:cs typeface="Cordia New" panose="020B0304020202020204" pitchFamily="34" charset="-34"/>
            </a:endParaRPr>
          </a:p>
        </p:txBody>
      </p:sp>
      <p:sp>
        <p:nvSpPr>
          <p:cNvPr id="31" name="TextBox 75"/>
          <p:cNvSpPr txBox="1"/>
          <p:nvPr/>
        </p:nvSpPr>
        <p:spPr>
          <a:xfrm>
            <a:off x="755576" y="2881268"/>
            <a:ext cx="1976003" cy="338554"/>
          </a:xfrm>
          <a:prstGeom prst="rect">
            <a:avLst/>
          </a:prstGeom>
          <a:noFill/>
        </p:spPr>
        <p:txBody>
          <a:bodyPr wrap="square" rtlCol="0">
            <a:spAutoFit/>
          </a:bodyPr>
          <a:lstStyle/>
          <a:p>
            <a:r>
              <a:rPr lang="en-US" altLang="zh-CN" sz="1600" dirty="0" smtClean="0">
                <a:solidFill>
                  <a:srgbClr val="00B0F0"/>
                </a:solidFill>
                <a:latin typeface="Eras Demi ITC" panose="020B0805030504020804" pitchFamily="34" charset="0"/>
              </a:rPr>
              <a:t>YOUR TEXT HERE</a:t>
            </a:r>
            <a:endParaRPr lang="zh-CN" altLang="en-US" sz="1600" dirty="0">
              <a:solidFill>
                <a:srgbClr val="00B0F0"/>
              </a:solidFill>
              <a:latin typeface="Eras Demi ITC" panose="020B0805030504020804" pitchFamily="34" charset="0"/>
            </a:endParaRPr>
          </a:p>
        </p:txBody>
      </p:sp>
      <p:sp>
        <p:nvSpPr>
          <p:cNvPr id="32" name="TextBox 72"/>
          <p:cNvSpPr txBox="1"/>
          <p:nvPr/>
        </p:nvSpPr>
        <p:spPr>
          <a:xfrm>
            <a:off x="3449264" y="3122142"/>
            <a:ext cx="2437186" cy="830997"/>
          </a:xfrm>
          <a:prstGeom prst="rect">
            <a:avLst/>
          </a:prstGeom>
          <a:noFill/>
        </p:spPr>
        <p:txBody>
          <a:bodyPr wrap="square" rtlCol="0">
            <a:spAutoFit/>
          </a:bodyPr>
          <a:lstStyle/>
          <a:p>
            <a:r>
              <a:rPr lang="en-US" altLang="zh-CN" sz="1600" dirty="0" smtClean="0">
                <a:solidFill>
                  <a:schemeClr val="tx1">
                    <a:lumMod val="75000"/>
                    <a:lumOff val="25000"/>
                  </a:schemeClr>
                </a:solidFill>
                <a:latin typeface="Cordia New" panose="020B0304020202020204" pitchFamily="34" charset="-34"/>
                <a:cs typeface="Cordia New" panose="020B0304020202020204" pitchFamily="34" charset="-34"/>
              </a:rPr>
              <a:t>Don't aim for success if you want it; just do what you love and believe in, and it will come naturally.</a:t>
            </a:r>
            <a:endParaRPr lang="zh-CN" altLang="en-US" sz="1600" dirty="0" smtClean="0">
              <a:solidFill>
                <a:schemeClr val="tx1">
                  <a:lumMod val="75000"/>
                  <a:lumOff val="25000"/>
                </a:schemeClr>
              </a:solidFill>
              <a:latin typeface="Cordia New" panose="020B0304020202020204" pitchFamily="34" charset="-34"/>
              <a:cs typeface="Cordia New" panose="020B0304020202020204" pitchFamily="34" charset="-34"/>
            </a:endParaRPr>
          </a:p>
        </p:txBody>
      </p:sp>
      <p:sp>
        <p:nvSpPr>
          <p:cNvPr id="33" name="TextBox 75"/>
          <p:cNvSpPr txBox="1"/>
          <p:nvPr/>
        </p:nvSpPr>
        <p:spPr>
          <a:xfrm>
            <a:off x="3641024" y="2881268"/>
            <a:ext cx="1976003" cy="338554"/>
          </a:xfrm>
          <a:prstGeom prst="rect">
            <a:avLst/>
          </a:prstGeom>
          <a:noFill/>
        </p:spPr>
        <p:txBody>
          <a:bodyPr wrap="square" rtlCol="0">
            <a:spAutoFit/>
          </a:bodyPr>
          <a:lstStyle/>
          <a:p>
            <a:r>
              <a:rPr lang="en-US" altLang="zh-CN" sz="1600" dirty="0" smtClean="0">
                <a:solidFill>
                  <a:srgbClr val="00B0F0"/>
                </a:solidFill>
                <a:latin typeface="Eras Demi ITC" panose="020B0805030504020804" pitchFamily="34" charset="0"/>
              </a:rPr>
              <a:t>YOUR TEXT HERE</a:t>
            </a:r>
            <a:endParaRPr lang="zh-CN" altLang="en-US" sz="1600" dirty="0">
              <a:solidFill>
                <a:srgbClr val="00B0F0"/>
              </a:solidFill>
              <a:latin typeface="Eras Demi ITC" panose="020B0805030504020804" pitchFamily="34" charset="0"/>
            </a:endParaRPr>
          </a:p>
        </p:txBody>
      </p:sp>
      <p:sp>
        <p:nvSpPr>
          <p:cNvPr id="34" name="TextBox 72"/>
          <p:cNvSpPr txBox="1"/>
          <p:nvPr/>
        </p:nvSpPr>
        <p:spPr>
          <a:xfrm>
            <a:off x="6319327" y="3122142"/>
            <a:ext cx="2357129" cy="830997"/>
          </a:xfrm>
          <a:prstGeom prst="rect">
            <a:avLst/>
          </a:prstGeom>
          <a:noFill/>
        </p:spPr>
        <p:txBody>
          <a:bodyPr wrap="square" rtlCol="0">
            <a:spAutoFit/>
          </a:bodyPr>
          <a:lstStyle/>
          <a:p>
            <a:r>
              <a:rPr lang="en-US" altLang="zh-CN" sz="1600" dirty="0" smtClean="0">
                <a:solidFill>
                  <a:schemeClr val="tx1">
                    <a:lumMod val="75000"/>
                    <a:lumOff val="25000"/>
                  </a:schemeClr>
                </a:solidFill>
                <a:latin typeface="Cordia New" panose="020B0304020202020204" pitchFamily="34" charset="-34"/>
                <a:cs typeface="Cordia New" panose="020B0304020202020204" pitchFamily="34" charset="-34"/>
              </a:rPr>
              <a:t>Don't aim for success if you want it; just do what you love and believe in, and it will come naturally.</a:t>
            </a:r>
            <a:endParaRPr lang="zh-CN" altLang="en-US" sz="1600" dirty="0" smtClean="0">
              <a:solidFill>
                <a:schemeClr val="tx1">
                  <a:lumMod val="75000"/>
                  <a:lumOff val="25000"/>
                </a:schemeClr>
              </a:solidFill>
              <a:latin typeface="Cordia New" panose="020B0304020202020204" pitchFamily="34" charset="-34"/>
              <a:cs typeface="Cordia New" panose="020B0304020202020204" pitchFamily="34" charset="-34"/>
            </a:endParaRPr>
          </a:p>
        </p:txBody>
      </p:sp>
      <p:sp>
        <p:nvSpPr>
          <p:cNvPr id="35" name="TextBox 75"/>
          <p:cNvSpPr txBox="1"/>
          <p:nvPr/>
        </p:nvSpPr>
        <p:spPr>
          <a:xfrm>
            <a:off x="6511087" y="2881268"/>
            <a:ext cx="1976003" cy="338554"/>
          </a:xfrm>
          <a:prstGeom prst="rect">
            <a:avLst/>
          </a:prstGeom>
          <a:noFill/>
        </p:spPr>
        <p:txBody>
          <a:bodyPr wrap="square" rtlCol="0">
            <a:spAutoFit/>
          </a:bodyPr>
          <a:lstStyle/>
          <a:p>
            <a:r>
              <a:rPr lang="en-US" altLang="zh-CN" sz="1600" dirty="0" smtClean="0">
                <a:solidFill>
                  <a:srgbClr val="00B0F0"/>
                </a:solidFill>
                <a:latin typeface="Eras Demi ITC" panose="020B0805030504020804" pitchFamily="34" charset="0"/>
              </a:rPr>
              <a:t>YOUR TEXT HERE</a:t>
            </a:r>
            <a:endParaRPr lang="zh-CN" altLang="en-US" sz="1600" dirty="0">
              <a:solidFill>
                <a:srgbClr val="00B0F0"/>
              </a:solidFill>
              <a:latin typeface="Eras Demi ITC" panose="020B0805030504020804" pitchFamily="34" charset="0"/>
            </a:endParaRPr>
          </a:p>
        </p:txBody>
      </p:sp>
      <p:grpSp>
        <p:nvGrpSpPr>
          <p:cNvPr id="3" name="组合 2"/>
          <p:cNvGrpSpPr/>
          <p:nvPr/>
        </p:nvGrpSpPr>
        <p:grpSpPr>
          <a:xfrm>
            <a:off x="4373883" y="2478180"/>
            <a:ext cx="360000" cy="360000"/>
            <a:chOff x="4373883" y="2478180"/>
            <a:chExt cx="360000" cy="360000"/>
          </a:xfrm>
        </p:grpSpPr>
        <p:sp>
          <p:nvSpPr>
            <p:cNvPr id="25" name="矩形 24"/>
            <p:cNvSpPr/>
            <p:nvPr/>
          </p:nvSpPr>
          <p:spPr>
            <a:xfrm>
              <a:off x="4373883" y="2478180"/>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KSO_Shape"/>
            <p:cNvSpPr/>
            <p:nvPr/>
          </p:nvSpPr>
          <p:spPr bwMode="auto">
            <a:xfrm>
              <a:off x="4455000" y="2577718"/>
              <a:ext cx="234000" cy="162000"/>
            </a:xfrm>
            <a:custGeom>
              <a:avLst/>
              <a:gdLst>
                <a:gd name="T0" fmla="*/ 2060366 w 2444750"/>
                <a:gd name="T1" fmla="*/ 902017 h 1839913"/>
                <a:gd name="T2" fmla="*/ 2256843 w 2444750"/>
                <a:gd name="T3" fmla="*/ 960437 h 1839913"/>
                <a:gd name="T4" fmla="*/ 2422849 w 2444750"/>
                <a:gd name="T5" fmla="*/ 1051560 h 1839913"/>
                <a:gd name="T6" fmla="*/ 2308264 w 2444750"/>
                <a:gd name="T7" fmla="*/ 1094105 h 1839913"/>
                <a:gd name="T8" fmla="*/ 2187013 w 2444750"/>
                <a:gd name="T9" fmla="*/ 1179512 h 1839913"/>
                <a:gd name="T10" fmla="*/ 2015928 w 2444750"/>
                <a:gd name="T11" fmla="*/ 1375092 h 1839913"/>
                <a:gd name="T12" fmla="*/ 1895629 w 2444750"/>
                <a:gd name="T13" fmla="*/ 1559242 h 1839913"/>
                <a:gd name="T14" fmla="*/ 1814372 w 2444750"/>
                <a:gd name="T15" fmla="*/ 1638935 h 1839913"/>
                <a:gd name="T16" fmla="*/ 1713118 w 2444750"/>
                <a:gd name="T17" fmla="*/ 1694497 h 1839913"/>
                <a:gd name="T18" fmla="*/ 1599803 w 2444750"/>
                <a:gd name="T19" fmla="*/ 1724342 h 1839913"/>
                <a:gd name="T20" fmla="*/ 1482995 w 2444750"/>
                <a:gd name="T21" fmla="*/ 1725930 h 1839913"/>
                <a:gd name="T22" fmla="*/ 1370632 w 2444750"/>
                <a:gd name="T23" fmla="*/ 1696720 h 1839913"/>
                <a:gd name="T24" fmla="*/ 1343652 w 2444750"/>
                <a:gd name="T25" fmla="*/ 1605280 h 1839913"/>
                <a:gd name="T26" fmla="*/ 1444589 w 2444750"/>
                <a:gd name="T27" fmla="*/ 1440180 h 1839913"/>
                <a:gd name="T28" fmla="*/ 1570283 w 2444750"/>
                <a:gd name="T29" fmla="*/ 1292542 h 1839913"/>
                <a:gd name="T30" fmla="*/ 1721371 w 2444750"/>
                <a:gd name="T31" fmla="*/ 1170622 h 1839913"/>
                <a:gd name="T32" fmla="*/ 1899121 w 2444750"/>
                <a:gd name="T33" fmla="*/ 1086802 h 1839913"/>
                <a:gd name="T34" fmla="*/ 2094329 w 2444750"/>
                <a:gd name="T35" fmla="*/ 1051560 h 1839913"/>
                <a:gd name="T36" fmla="*/ 1965460 w 2444750"/>
                <a:gd name="T37" fmla="*/ 1049020 h 1839913"/>
                <a:gd name="T38" fmla="*/ 1765808 w 2444750"/>
                <a:gd name="T39" fmla="*/ 1095375 h 1839913"/>
                <a:gd name="T40" fmla="*/ 1581710 w 2444750"/>
                <a:gd name="T41" fmla="*/ 1190942 h 1839913"/>
                <a:gd name="T42" fmla="*/ 1411578 w 2444750"/>
                <a:gd name="T43" fmla="*/ 1295400 h 1839913"/>
                <a:gd name="T44" fmla="*/ 1408721 w 2444750"/>
                <a:gd name="T45" fmla="*/ 1086167 h 1839913"/>
                <a:gd name="T46" fmla="*/ 1482678 w 2444750"/>
                <a:gd name="T47" fmla="*/ 973137 h 1839913"/>
                <a:gd name="T48" fmla="*/ 1599168 w 2444750"/>
                <a:gd name="T49" fmla="*/ 917892 h 1839913"/>
                <a:gd name="T50" fmla="*/ 1807072 w 2444750"/>
                <a:gd name="T51" fmla="*/ 878840 h 1839913"/>
                <a:gd name="T52" fmla="*/ 201391 w 2444750"/>
                <a:gd name="T53" fmla="*/ 39998 h 1839913"/>
                <a:gd name="T54" fmla="*/ 518091 w 2444750"/>
                <a:gd name="T55" fmla="*/ 144120 h 1839913"/>
                <a:gd name="T56" fmla="*/ 777930 w 2444750"/>
                <a:gd name="T57" fmla="*/ 275860 h 1839913"/>
                <a:gd name="T58" fmla="*/ 949462 w 2444750"/>
                <a:gd name="T59" fmla="*/ 399664 h 1839913"/>
                <a:gd name="T60" fmla="*/ 1101935 w 2444750"/>
                <a:gd name="T61" fmla="*/ 553942 h 1839913"/>
                <a:gd name="T62" fmla="*/ 1223278 w 2444750"/>
                <a:gd name="T63" fmla="*/ 741870 h 1839913"/>
                <a:gd name="T64" fmla="*/ 1302056 w 2444750"/>
                <a:gd name="T65" fmla="*/ 966621 h 1839913"/>
                <a:gd name="T66" fmla="*/ 1326833 w 2444750"/>
                <a:gd name="T67" fmla="*/ 1232005 h 1839913"/>
                <a:gd name="T68" fmla="*/ 1288079 w 2444750"/>
                <a:gd name="T69" fmla="*/ 1499294 h 1839913"/>
                <a:gd name="T70" fmla="*/ 1192148 w 2444750"/>
                <a:gd name="T71" fmla="*/ 1674524 h 1839913"/>
                <a:gd name="T72" fmla="*/ 1066040 w 2444750"/>
                <a:gd name="T73" fmla="*/ 1776424 h 1839913"/>
                <a:gd name="T74" fmla="*/ 1024110 w 2444750"/>
                <a:gd name="T75" fmla="*/ 1592941 h 1839913"/>
                <a:gd name="T76" fmla="*/ 994569 w 2444750"/>
                <a:gd name="T77" fmla="*/ 1268829 h 1839913"/>
                <a:gd name="T78" fmla="*/ 909438 w 2444750"/>
                <a:gd name="T79" fmla="*/ 955193 h 1839913"/>
                <a:gd name="T80" fmla="*/ 761094 w 2444750"/>
                <a:gd name="T81" fmla="*/ 668857 h 1839913"/>
                <a:gd name="T82" fmla="*/ 547632 w 2444750"/>
                <a:gd name="T83" fmla="*/ 431726 h 1839913"/>
                <a:gd name="T84" fmla="*/ 471078 w 2444750"/>
                <a:gd name="T85" fmla="*/ 388871 h 1839913"/>
                <a:gd name="T86" fmla="*/ 667387 w 2444750"/>
                <a:gd name="T87" fmla="*/ 627272 h 1839913"/>
                <a:gd name="T88" fmla="*/ 793495 w 2444750"/>
                <a:gd name="T89" fmla="*/ 905037 h 1839913"/>
                <a:gd name="T90" fmla="*/ 853849 w 2444750"/>
                <a:gd name="T91" fmla="*/ 1201848 h 1839913"/>
                <a:gd name="T92" fmla="*/ 858613 w 2444750"/>
                <a:gd name="T93" fmla="*/ 1504056 h 1839913"/>
                <a:gd name="T94" fmla="*/ 818272 w 2444750"/>
                <a:gd name="T95" fmla="*/ 1801820 h 1839913"/>
                <a:gd name="T96" fmla="*/ 677234 w 2444750"/>
                <a:gd name="T97" fmla="*/ 1814200 h 1839913"/>
                <a:gd name="T98" fmla="*/ 514279 w 2444750"/>
                <a:gd name="T99" fmla="*/ 1734204 h 1839913"/>
                <a:gd name="T100" fmla="*/ 376418 w 2444750"/>
                <a:gd name="T101" fmla="*/ 1614844 h 1839913"/>
                <a:gd name="T102" fmla="*/ 271593 w 2444750"/>
                <a:gd name="T103" fmla="*/ 1465963 h 1839913"/>
                <a:gd name="T104" fmla="*/ 207745 w 2444750"/>
                <a:gd name="T105" fmla="*/ 1298034 h 1839913"/>
                <a:gd name="T106" fmla="*/ 191862 w 2444750"/>
                <a:gd name="T107" fmla="*/ 1121534 h 1839913"/>
                <a:gd name="T108" fmla="*/ 219498 w 2444750"/>
                <a:gd name="T109" fmla="*/ 775836 h 1839913"/>
                <a:gd name="T110" fmla="*/ 204568 w 2444750"/>
                <a:gd name="T111" fmla="*/ 480612 h 1839913"/>
                <a:gd name="T112" fmla="*/ 162003 w 2444750"/>
                <a:gd name="T113" fmla="*/ 286018 h 1839913"/>
                <a:gd name="T114" fmla="*/ 83543 w 2444750"/>
                <a:gd name="T115" fmla="*/ 110154 h 1839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4750" h="1839913">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4" name="组合 3"/>
          <p:cNvGrpSpPr/>
          <p:nvPr/>
        </p:nvGrpSpPr>
        <p:grpSpPr>
          <a:xfrm>
            <a:off x="7247407" y="2478180"/>
            <a:ext cx="360000" cy="360000"/>
            <a:chOff x="7247407" y="2478180"/>
            <a:chExt cx="360000" cy="360000"/>
          </a:xfrm>
        </p:grpSpPr>
        <p:sp>
          <p:nvSpPr>
            <p:cNvPr id="28" name="矩形 27"/>
            <p:cNvSpPr/>
            <p:nvPr/>
          </p:nvSpPr>
          <p:spPr>
            <a:xfrm>
              <a:off x="7247407" y="2478180"/>
              <a:ext cx="360000" cy="360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KSO_Shape"/>
            <p:cNvSpPr/>
            <p:nvPr/>
          </p:nvSpPr>
          <p:spPr bwMode="auto">
            <a:xfrm>
              <a:off x="7326138" y="2545987"/>
              <a:ext cx="202539" cy="225461"/>
            </a:xfrm>
            <a:custGeom>
              <a:avLst/>
              <a:gdLst>
                <a:gd name="T0" fmla="*/ 100227098 w 5847"/>
                <a:gd name="T1" fmla="*/ 2147483646 h 6509"/>
                <a:gd name="T2" fmla="*/ 1002184057 w 5847"/>
                <a:gd name="T3" fmla="*/ 2147483646 h 6509"/>
                <a:gd name="T4" fmla="*/ 2147483646 w 5847"/>
                <a:gd name="T5" fmla="*/ 2147483646 h 6509"/>
                <a:gd name="T6" fmla="*/ 2147483646 w 5847"/>
                <a:gd name="T7" fmla="*/ 2147483646 h 6509"/>
                <a:gd name="T8" fmla="*/ 2147483646 w 5847"/>
                <a:gd name="T9" fmla="*/ 2147483646 h 6509"/>
                <a:gd name="T10" fmla="*/ 2147483646 w 5847"/>
                <a:gd name="T11" fmla="*/ 2147483646 h 6509"/>
                <a:gd name="T12" fmla="*/ 2147483646 w 5847"/>
                <a:gd name="T13" fmla="*/ 2147483646 h 6509"/>
                <a:gd name="T14" fmla="*/ 2147483646 w 5847"/>
                <a:gd name="T15" fmla="*/ 2147483646 h 6509"/>
                <a:gd name="T16" fmla="*/ 2147483646 w 5847"/>
                <a:gd name="T17" fmla="*/ 2147483646 h 6509"/>
                <a:gd name="T18" fmla="*/ 2147483646 w 5847"/>
                <a:gd name="T19" fmla="*/ 2147483646 h 6509"/>
                <a:gd name="T20" fmla="*/ 2147483646 w 5847"/>
                <a:gd name="T21" fmla="*/ 2147483646 h 6509"/>
                <a:gd name="T22" fmla="*/ 2147483646 w 5847"/>
                <a:gd name="T23" fmla="*/ 2147483646 h 6509"/>
                <a:gd name="T24" fmla="*/ 2147483646 w 5847"/>
                <a:gd name="T25" fmla="*/ 2147483646 h 6509"/>
                <a:gd name="T26" fmla="*/ 2147483646 w 5847"/>
                <a:gd name="T27" fmla="*/ 2147483646 h 6509"/>
                <a:gd name="T28" fmla="*/ 2147483646 w 5847"/>
                <a:gd name="T29" fmla="*/ 2147483646 h 6509"/>
                <a:gd name="T30" fmla="*/ 2147483646 w 5847"/>
                <a:gd name="T31" fmla="*/ 2147483646 h 6509"/>
                <a:gd name="T32" fmla="*/ 2147483646 w 5847"/>
                <a:gd name="T33" fmla="*/ 2147483646 h 6509"/>
                <a:gd name="T34" fmla="*/ 2147483646 w 5847"/>
                <a:gd name="T35" fmla="*/ 2147483646 h 6509"/>
                <a:gd name="T36" fmla="*/ 2147483646 w 5847"/>
                <a:gd name="T37" fmla="*/ 2147483646 h 6509"/>
                <a:gd name="T38" fmla="*/ 2147483646 w 5847"/>
                <a:gd name="T39" fmla="*/ 2147483646 h 6509"/>
                <a:gd name="T40" fmla="*/ 2147483646 w 5847"/>
                <a:gd name="T41" fmla="*/ 2147483646 h 6509"/>
                <a:gd name="T42" fmla="*/ 2147483646 w 5847"/>
                <a:gd name="T43" fmla="*/ 2147483646 h 6509"/>
                <a:gd name="T44" fmla="*/ 2147483646 w 5847"/>
                <a:gd name="T45" fmla="*/ 2147483646 h 6509"/>
                <a:gd name="T46" fmla="*/ 2147483646 w 5847"/>
                <a:gd name="T47" fmla="*/ 2147483646 h 6509"/>
                <a:gd name="T48" fmla="*/ 2147483646 w 5847"/>
                <a:gd name="T49" fmla="*/ 2147483646 h 6509"/>
                <a:gd name="T50" fmla="*/ 2147483646 w 5847"/>
                <a:gd name="T51" fmla="*/ 2147483646 h 6509"/>
                <a:gd name="T52" fmla="*/ 2147483646 w 5847"/>
                <a:gd name="T53" fmla="*/ 2147483646 h 6509"/>
                <a:gd name="T54" fmla="*/ 2147483646 w 5847"/>
                <a:gd name="T55" fmla="*/ 2147483646 h 6509"/>
                <a:gd name="T56" fmla="*/ 2147483646 w 5847"/>
                <a:gd name="T57" fmla="*/ 2147483646 h 6509"/>
                <a:gd name="T58" fmla="*/ 2147483646 w 5847"/>
                <a:gd name="T59" fmla="*/ 2147483646 h 6509"/>
                <a:gd name="T60" fmla="*/ 2147483646 w 5847"/>
                <a:gd name="T61" fmla="*/ 2147483646 h 6509"/>
                <a:gd name="T62" fmla="*/ 2147483646 w 5847"/>
                <a:gd name="T63" fmla="*/ 2147483646 h 6509"/>
                <a:gd name="T64" fmla="*/ 2147483646 w 5847"/>
                <a:gd name="T65" fmla="*/ 2147483646 h 6509"/>
                <a:gd name="T66" fmla="*/ 2147483646 w 5847"/>
                <a:gd name="T67" fmla="*/ 2147483646 h 6509"/>
                <a:gd name="T68" fmla="*/ 2147483646 w 5847"/>
                <a:gd name="T69" fmla="*/ 2147483646 h 6509"/>
                <a:gd name="T70" fmla="*/ 2147483646 w 5847"/>
                <a:gd name="T71" fmla="*/ 2147483646 h 6509"/>
                <a:gd name="T72" fmla="*/ 2147483646 w 5847"/>
                <a:gd name="T73" fmla="*/ 2147483646 h 6509"/>
                <a:gd name="T74" fmla="*/ 2147483646 w 5847"/>
                <a:gd name="T75" fmla="*/ 2147483646 h 6509"/>
                <a:gd name="T76" fmla="*/ 2147483646 w 5847"/>
                <a:gd name="T77" fmla="*/ 2147483646 h 6509"/>
                <a:gd name="T78" fmla="*/ 2147483646 w 5847"/>
                <a:gd name="T79" fmla="*/ 2147483646 h 6509"/>
                <a:gd name="T80" fmla="*/ 2147483646 w 5847"/>
                <a:gd name="T81" fmla="*/ 2147483646 h 6509"/>
                <a:gd name="T82" fmla="*/ 2147483646 w 5847"/>
                <a:gd name="T83" fmla="*/ 2147483646 h 6509"/>
                <a:gd name="T84" fmla="*/ 2147483646 w 5847"/>
                <a:gd name="T85" fmla="*/ 2147483646 h 6509"/>
                <a:gd name="T86" fmla="*/ 2147483646 w 5847"/>
                <a:gd name="T87" fmla="*/ 2147483646 h 6509"/>
                <a:gd name="T88" fmla="*/ 2147483646 w 5847"/>
                <a:gd name="T89" fmla="*/ 2147483646 h 6509"/>
                <a:gd name="T90" fmla="*/ 2147483646 w 5847"/>
                <a:gd name="T91" fmla="*/ 2147483646 h 6509"/>
                <a:gd name="T92" fmla="*/ 2147483646 w 5847"/>
                <a:gd name="T93" fmla="*/ 2147483646 h 6509"/>
                <a:gd name="T94" fmla="*/ 2147483646 w 5847"/>
                <a:gd name="T95" fmla="*/ 2147483646 h 6509"/>
                <a:gd name="T96" fmla="*/ 2147483646 w 5847"/>
                <a:gd name="T97" fmla="*/ 501348646 h 6509"/>
                <a:gd name="T98" fmla="*/ 2147483646 w 5847"/>
                <a:gd name="T99" fmla="*/ 2147483646 h 6509"/>
                <a:gd name="T100" fmla="*/ 2147483646 w 5847"/>
                <a:gd name="T101" fmla="*/ 2147483646 h 6509"/>
                <a:gd name="T102" fmla="*/ 2147483646 w 5847"/>
                <a:gd name="T103" fmla="*/ 2147483646 h 6509"/>
                <a:gd name="T104" fmla="*/ 2147483646 w 5847"/>
                <a:gd name="T105" fmla="*/ 2147483646 h 6509"/>
                <a:gd name="T106" fmla="*/ 2147483646 w 5847"/>
                <a:gd name="T107" fmla="*/ 2147483646 h 6509"/>
                <a:gd name="T108" fmla="*/ 2147483646 w 5847"/>
                <a:gd name="T109" fmla="*/ 2147483646 h 6509"/>
                <a:gd name="T110" fmla="*/ 2147483646 w 5847"/>
                <a:gd name="T111" fmla="*/ 2147483646 h 6509"/>
                <a:gd name="T112" fmla="*/ 2147483646 w 5847"/>
                <a:gd name="T113" fmla="*/ 2147483646 h 65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47" h="6509">
                  <a:moveTo>
                    <a:pt x="127" y="1315"/>
                  </a:moveTo>
                  <a:lnTo>
                    <a:pt x="54" y="1428"/>
                  </a:lnTo>
                  <a:lnTo>
                    <a:pt x="43" y="1447"/>
                  </a:lnTo>
                  <a:lnTo>
                    <a:pt x="33" y="1466"/>
                  </a:lnTo>
                  <a:lnTo>
                    <a:pt x="23" y="1488"/>
                  </a:lnTo>
                  <a:lnTo>
                    <a:pt x="15" y="1511"/>
                  </a:lnTo>
                  <a:lnTo>
                    <a:pt x="9" y="1534"/>
                  </a:lnTo>
                  <a:lnTo>
                    <a:pt x="4" y="1560"/>
                  </a:lnTo>
                  <a:lnTo>
                    <a:pt x="1" y="1586"/>
                  </a:lnTo>
                  <a:lnTo>
                    <a:pt x="0" y="1613"/>
                  </a:lnTo>
                  <a:lnTo>
                    <a:pt x="1" y="1641"/>
                  </a:lnTo>
                  <a:lnTo>
                    <a:pt x="5" y="1669"/>
                  </a:lnTo>
                  <a:lnTo>
                    <a:pt x="11" y="1697"/>
                  </a:lnTo>
                  <a:lnTo>
                    <a:pt x="18" y="1727"/>
                  </a:lnTo>
                  <a:lnTo>
                    <a:pt x="28" y="1755"/>
                  </a:lnTo>
                  <a:lnTo>
                    <a:pt x="40" y="1784"/>
                  </a:lnTo>
                  <a:lnTo>
                    <a:pt x="54" y="1813"/>
                  </a:lnTo>
                  <a:lnTo>
                    <a:pt x="70" y="1843"/>
                  </a:lnTo>
                  <a:lnTo>
                    <a:pt x="84" y="1864"/>
                  </a:lnTo>
                  <a:lnTo>
                    <a:pt x="99" y="1886"/>
                  </a:lnTo>
                  <a:lnTo>
                    <a:pt x="115" y="1908"/>
                  </a:lnTo>
                  <a:lnTo>
                    <a:pt x="133" y="1929"/>
                  </a:lnTo>
                  <a:lnTo>
                    <a:pt x="151" y="1952"/>
                  </a:lnTo>
                  <a:lnTo>
                    <a:pt x="171" y="1974"/>
                  </a:lnTo>
                  <a:lnTo>
                    <a:pt x="192" y="1996"/>
                  </a:lnTo>
                  <a:lnTo>
                    <a:pt x="216" y="2019"/>
                  </a:lnTo>
                  <a:lnTo>
                    <a:pt x="239" y="2041"/>
                  </a:lnTo>
                  <a:lnTo>
                    <a:pt x="265" y="2064"/>
                  </a:lnTo>
                  <a:lnTo>
                    <a:pt x="293" y="2087"/>
                  </a:lnTo>
                  <a:lnTo>
                    <a:pt x="321" y="2109"/>
                  </a:lnTo>
                  <a:lnTo>
                    <a:pt x="352" y="2132"/>
                  </a:lnTo>
                  <a:lnTo>
                    <a:pt x="383" y="2156"/>
                  </a:lnTo>
                  <a:lnTo>
                    <a:pt x="417" y="2178"/>
                  </a:lnTo>
                  <a:lnTo>
                    <a:pt x="453" y="2201"/>
                  </a:lnTo>
                  <a:lnTo>
                    <a:pt x="2068" y="3295"/>
                  </a:lnTo>
                  <a:lnTo>
                    <a:pt x="2047" y="2430"/>
                  </a:lnTo>
                  <a:lnTo>
                    <a:pt x="127" y="1315"/>
                  </a:lnTo>
                  <a:close/>
                  <a:moveTo>
                    <a:pt x="4806" y="4805"/>
                  </a:moveTo>
                  <a:lnTo>
                    <a:pt x="4807" y="4807"/>
                  </a:lnTo>
                  <a:lnTo>
                    <a:pt x="4850" y="4832"/>
                  </a:lnTo>
                  <a:lnTo>
                    <a:pt x="4892" y="4854"/>
                  </a:lnTo>
                  <a:lnTo>
                    <a:pt x="4932" y="4874"/>
                  </a:lnTo>
                  <a:lnTo>
                    <a:pt x="4973" y="4892"/>
                  </a:lnTo>
                  <a:lnTo>
                    <a:pt x="5013" y="4906"/>
                  </a:lnTo>
                  <a:lnTo>
                    <a:pt x="5034" y="4912"/>
                  </a:lnTo>
                  <a:lnTo>
                    <a:pt x="5054" y="4917"/>
                  </a:lnTo>
                  <a:lnTo>
                    <a:pt x="5073" y="4922"/>
                  </a:lnTo>
                  <a:lnTo>
                    <a:pt x="5095" y="4926"/>
                  </a:lnTo>
                  <a:lnTo>
                    <a:pt x="5115" y="4928"/>
                  </a:lnTo>
                  <a:lnTo>
                    <a:pt x="5136" y="4930"/>
                  </a:lnTo>
                  <a:lnTo>
                    <a:pt x="5157" y="4932"/>
                  </a:lnTo>
                  <a:lnTo>
                    <a:pt x="5177" y="4933"/>
                  </a:lnTo>
                  <a:lnTo>
                    <a:pt x="5198" y="4932"/>
                  </a:lnTo>
                  <a:lnTo>
                    <a:pt x="5218" y="4930"/>
                  </a:lnTo>
                  <a:lnTo>
                    <a:pt x="5238" y="4928"/>
                  </a:lnTo>
                  <a:lnTo>
                    <a:pt x="5258" y="4924"/>
                  </a:lnTo>
                  <a:lnTo>
                    <a:pt x="5277" y="4920"/>
                  </a:lnTo>
                  <a:lnTo>
                    <a:pt x="5297" y="4915"/>
                  </a:lnTo>
                  <a:lnTo>
                    <a:pt x="5316" y="4909"/>
                  </a:lnTo>
                  <a:lnTo>
                    <a:pt x="5335" y="4902"/>
                  </a:lnTo>
                  <a:lnTo>
                    <a:pt x="5354" y="4895"/>
                  </a:lnTo>
                  <a:lnTo>
                    <a:pt x="5372" y="4888"/>
                  </a:lnTo>
                  <a:lnTo>
                    <a:pt x="5409" y="4871"/>
                  </a:lnTo>
                  <a:lnTo>
                    <a:pt x="5444" y="4851"/>
                  </a:lnTo>
                  <a:lnTo>
                    <a:pt x="5476" y="4831"/>
                  </a:lnTo>
                  <a:lnTo>
                    <a:pt x="5507" y="4811"/>
                  </a:lnTo>
                  <a:lnTo>
                    <a:pt x="5538" y="4788"/>
                  </a:lnTo>
                  <a:lnTo>
                    <a:pt x="5568" y="4765"/>
                  </a:lnTo>
                  <a:lnTo>
                    <a:pt x="5596" y="4740"/>
                  </a:lnTo>
                  <a:lnTo>
                    <a:pt x="5624" y="4715"/>
                  </a:lnTo>
                  <a:lnTo>
                    <a:pt x="5651" y="4688"/>
                  </a:lnTo>
                  <a:lnTo>
                    <a:pt x="5677" y="4660"/>
                  </a:lnTo>
                  <a:lnTo>
                    <a:pt x="5702" y="4630"/>
                  </a:lnTo>
                  <a:lnTo>
                    <a:pt x="5725" y="4599"/>
                  </a:lnTo>
                  <a:lnTo>
                    <a:pt x="5746" y="4567"/>
                  </a:lnTo>
                  <a:lnTo>
                    <a:pt x="5766" y="4533"/>
                  </a:lnTo>
                  <a:lnTo>
                    <a:pt x="5784" y="4498"/>
                  </a:lnTo>
                  <a:lnTo>
                    <a:pt x="5799" y="4460"/>
                  </a:lnTo>
                  <a:lnTo>
                    <a:pt x="5813" y="4423"/>
                  </a:lnTo>
                  <a:lnTo>
                    <a:pt x="5825" y="4383"/>
                  </a:lnTo>
                  <a:lnTo>
                    <a:pt x="5834" y="4342"/>
                  </a:lnTo>
                  <a:lnTo>
                    <a:pt x="5841" y="4300"/>
                  </a:lnTo>
                  <a:lnTo>
                    <a:pt x="5845" y="4257"/>
                  </a:lnTo>
                  <a:lnTo>
                    <a:pt x="5847" y="4214"/>
                  </a:lnTo>
                  <a:lnTo>
                    <a:pt x="5846" y="4170"/>
                  </a:lnTo>
                  <a:lnTo>
                    <a:pt x="5842" y="4125"/>
                  </a:lnTo>
                  <a:lnTo>
                    <a:pt x="5837" y="4078"/>
                  </a:lnTo>
                  <a:lnTo>
                    <a:pt x="5827" y="4031"/>
                  </a:lnTo>
                  <a:lnTo>
                    <a:pt x="5817" y="3984"/>
                  </a:lnTo>
                  <a:lnTo>
                    <a:pt x="5803" y="3935"/>
                  </a:lnTo>
                  <a:lnTo>
                    <a:pt x="5785" y="3886"/>
                  </a:lnTo>
                  <a:lnTo>
                    <a:pt x="5766" y="3835"/>
                  </a:lnTo>
                  <a:lnTo>
                    <a:pt x="5744" y="3785"/>
                  </a:lnTo>
                  <a:lnTo>
                    <a:pt x="5719" y="3734"/>
                  </a:lnTo>
                  <a:lnTo>
                    <a:pt x="5691" y="3681"/>
                  </a:lnTo>
                  <a:lnTo>
                    <a:pt x="5661" y="3628"/>
                  </a:lnTo>
                  <a:lnTo>
                    <a:pt x="5655" y="3619"/>
                  </a:lnTo>
                  <a:lnTo>
                    <a:pt x="5639" y="3592"/>
                  </a:lnTo>
                  <a:lnTo>
                    <a:pt x="5622" y="3566"/>
                  </a:lnTo>
                  <a:lnTo>
                    <a:pt x="5606" y="3541"/>
                  </a:lnTo>
                  <a:lnTo>
                    <a:pt x="5588" y="3517"/>
                  </a:lnTo>
                  <a:lnTo>
                    <a:pt x="5572" y="3493"/>
                  </a:lnTo>
                  <a:lnTo>
                    <a:pt x="5553" y="3471"/>
                  </a:lnTo>
                  <a:lnTo>
                    <a:pt x="5535" y="3449"/>
                  </a:lnTo>
                  <a:lnTo>
                    <a:pt x="5517" y="3428"/>
                  </a:lnTo>
                  <a:lnTo>
                    <a:pt x="5498" y="3408"/>
                  </a:lnTo>
                  <a:lnTo>
                    <a:pt x="5479" y="3389"/>
                  </a:lnTo>
                  <a:lnTo>
                    <a:pt x="5460" y="3370"/>
                  </a:lnTo>
                  <a:lnTo>
                    <a:pt x="5442" y="3351"/>
                  </a:lnTo>
                  <a:lnTo>
                    <a:pt x="5422" y="3335"/>
                  </a:lnTo>
                  <a:lnTo>
                    <a:pt x="5402" y="3319"/>
                  </a:lnTo>
                  <a:lnTo>
                    <a:pt x="5382" y="3303"/>
                  </a:lnTo>
                  <a:lnTo>
                    <a:pt x="5361" y="3288"/>
                  </a:lnTo>
                  <a:lnTo>
                    <a:pt x="5341" y="3274"/>
                  </a:lnTo>
                  <a:lnTo>
                    <a:pt x="5320" y="3261"/>
                  </a:lnTo>
                  <a:lnTo>
                    <a:pt x="5299" y="3248"/>
                  </a:lnTo>
                  <a:lnTo>
                    <a:pt x="5277" y="3236"/>
                  </a:lnTo>
                  <a:lnTo>
                    <a:pt x="5256" y="3225"/>
                  </a:lnTo>
                  <a:lnTo>
                    <a:pt x="5235" y="3215"/>
                  </a:lnTo>
                  <a:lnTo>
                    <a:pt x="5214" y="3205"/>
                  </a:lnTo>
                  <a:lnTo>
                    <a:pt x="5192" y="3197"/>
                  </a:lnTo>
                  <a:lnTo>
                    <a:pt x="5170" y="3188"/>
                  </a:lnTo>
                  <a:lnTo>
                    <a:pt x="5149" y="3181"/>
                  </a:lnTo>
                  <a:lnTo>
                    <a:pt x="5126" y="3174"/>
                  </a:lnTo>
                  <a:lnTo>
                    <a:pt x="5104" y="3168"/>
                  </a:lnTo>
                  <a:lnTo>
                    <a:pt x="5082" y="3164"/>
                  </a:lnTo>
                  <a:lnTo>
                    <a:pt x="5059" y="3159"/>
                  </a:lnTo>
                  <a:lnTo>
                    <a:pt x="5037" y="3156"/>
                  </a:lnTo>
                  <a:lnTo>
                    <a:pt x="5014" y="3153"/>
                  </a:lnTo>
                  <a:lnTo>
                    <a:pt x="4969" y="3149"/>
                  </a:lnTo>
                  <a:lnTo>
                    <a:pt x="4925" y="3147"/>
                  </a:lnTo>
                  <a:lnTo>
                    <a:pt x="4879" y="3147"/>
                  </a:lnTo>
                  <a:lnTo>
                    <a:pt x="4836" y="3150"/>
                  </a:lnTo>
                  <a:lnTo>
                    <a:pt x="4791" y="3154"/>
                  </a:lnTo>
                  <a:lnTo>
                    <a:pt x="4746" y="3161"/>
                  </a:lnTo>
                  <a:lnTo>
                    <a:pt x="4703" y="3170"/>
                  </a:lnTo>
                  <a:lnTo>
                    <a:pt x="4660" y="3180"/>
                  </a:lnTo>
                  <a:lnTo>
                    <a:pt x="4617" y="3191"/>
                  </a:lnTo>
                  <a:lnTo>
                    <a:pt x="4574" y="3204"/>
                  </a:lnTo>
                  <a:lnTo>
                    <a:pt x="4532" y="3218"/>
                  </a:lnTo>
                  <a:lnTo>
                    <a:pt x="4491" y="3234"/>
                  </a:lnTo>
                  <a:lnTo>
                    <a:pt x="4449" y="3249"/>
                  </a:lnTo>
                  <a:lnTo>
                    <a:pt x="4408" y="3267"/>
                  </a:lnTo>
                  <a:lnTo>
                    <a:pt x="4368" y="3285"/>
                  </a:lnTo>
                  <a:lnTo>
                    <a:pt x="4327" y="3303"/>
                  </a:lnTo>
                  <a:lnTo>
                    <a:pt x="4220" y="3355"/>
                  </a:lnTo>
                  <a:lnTo>
                    <a:pt x="4173" y="3377"/>
                  </a:lnTo>
                  <a:lnTo>
                    <a:pt x="4127" y="3397"/>
                  </a:lnTo>
                  <a:lnTo>
                    <a:pt x="4086" y="3415"/>
                  </a:lnTo>
                  <a:lnTo>
                    <a:pt x="4047" y="3429"/>
                  </a:lnTo>
                  <a:lnTo>
                    <a:pt x="4010" y="3440"/>
                  </a:lnTo>
                  <a:lnTo>
                    <a:pt x="3976" y="3449"/>
                  </a:lnTo>
                  <a:lnTo>
                    <a:pt x="3945" y="3455"/>
                  </a:lnTo>
                  <a:lnTo>
                    <a:pt x="3913" y="3457"/>
                  </a:lnTo>
                  <a:lnTo>
                    <a:pt x="3898" y="3457"/>
                  </a:lnTo>
                  <a:lnTo>
                    <a:pt x="3882" y="3457"/>
                  </a:lnTo>
                  <a:lnTo>
                    <a:pt x="3866" y="3456"/>
                  </a:lnTo>
                  <a:lnTo>
                    <a:pt x="3851" y="3455"/>
                  </a:lnTo>
                  <a:lnTo>
                    <a:pt x="3833" y="3451"/>
                  </a:lnTo>
                  <a:lnTo>
                    <a:pt x="3817" y="3447"/>
                  </a:lnTo>
                  <a:lnTo>
                    <a:pt x="3799" y="3443"/>
                  </a:lnTo>
                  <a:lnTo>
                    <a:pt x="3781" y="3437"/>
                  </a:lnTo>
                  <a:lnTo>
                    <a:pt x="3761" y="3430"/>
                  </a:lnTo>
                  <a:lnTo>
                    <a:pt x="3741" y="3422"/>
                  </a:lnTo>
                  <a:lnTo>
                    <a:pt x="3697" y="3401"/>
                  </a:lnTo>
                  <a:lnTo>
                    <a:pt x="3350" y="3200"/>
                  </a:lnTo>
                  <a:lnTo>
                    <a:pt x="3367" y="3885"/>
                  </a:lnTo>
                  <a:lnTo>
                    <a:pt x="4806" y="4805"/>
                  </a:lnTo>
                  <a:close/>
                  <a:moveTo>
                    <a:pt x="5015" y="3644"/>
                  </a:moveTo>
                  <a:lnTo>
                    <a:pt x="5015" y="3644"/>
                  </a:lnTo>
                  <a:lnTo>
                    <a:pt x="5042" y="3662"/>
                  </a:lnTo>
                  <a:lnTo>
                    <a:pt x="5069" y="3681"/>
                  </a:lnTo>
                  <a:lnTo>
                    <a:pt x="5093" y="3701"/>
                  </a:lnTo>
                  <a:lnTo>
                    <a:pt x="5117" y="3721"/>
                  </a:lnTo>
                  <a:lnTo>
                    <a:pt x="5139" y="3743"/>
                  </a:lnTo>
                  <a:lnTo>
                    <a:pt x="5161" y="3766"/>
                  </a:lnTo>
                  <a:lnTo>
                    <a:pt x="5181" y="3790"/>
                  </a:lnTo>
                  <a:lnTo>
                    <a:pt x="5200" y="3814"/>
                  </a:lnTo>
                  <a:lnTo>
                    <a:pt x="5217" y="3839"/>
                  </a:lnTo>
                  <a:lnTo>
                    <a:pt x="5233" y="3865"/>
                  </a:lnTo>
                  <a:lnTo>
                    <a:pt x="5248" y="3892"/>
                  </a:lnTo>
                  <a:lnTo>
                    <a:pt x="5261" y="3920"/>
                  </a:lnTo>
                  <a:lnTo>
                    <a:pt x="5273" y="3947"/>
                  </a:lnTo>
                  <a:lnTo>
                    <a:pt x="5284" y="3976"/>
                  </a:lnTo>
                  <a:lnTo>
                    <a:pt x="5294" y="4004"/>
                  </a:lnTo>
                  <a:lnTo>
                    <a:pt x="5301" y="4034"/>
                  </a:lnTo>
                  <a:lnTo>
                    <a:pt x="5308" y="4063"/>
                  </a:lnTo>
                  <a:lnTo>
                    <a:pt x="5313" y="4093"/>
                  </a:lnTo>
                  <a:lnTo>
                    <a:pt x="5316" y="4124"/>
                  </a:lnTo>
                  <a:lnTo>
                    <a:pt x="5318" y="4153"/>
                  </a:lnTo>
                  <a:lnTo>
                    <a:pt x="5320" y="4184"/>
                  </a:lnTo>
                  <a:lnTo>
                    <a:pt x="5318" y="4214"/>
                  </a:lnTo>
                  <a:lnTo>
                    <a:pt x="5317" y="4245"/>
                  </a:lnTo>
                  <a:lnTo>
                    <a:pt x="5314" y="4275"/>
                  </a:lnTo>
                  <a:lnTo>
                    <a:pt x="5308" y="4306"/>
                  </a:lnTo>
                  <a:lnTo>
                    <a:pt x="5301" y="4336"/>
                  </a:lnTo>
                  <a:lnTo>
                    <a:pt x="5293" y="4366"/>
                  </a:lnTo>
                  <a:lnTo>
                    <a:pt x="5283" y="4396"/>
                  </a:lnTo>
                  <a:lnTo>
                    <a:pt x="5272" y="4425"/>
                  </a:lnTo>
                  <a:lnTo>
                    <a:pt x="5259" y="4454"/>
                  </a:lnTo>
                  <a:lnTo>
                    <a:pt x="5245" y="4484"/>
                  </a:lnTo>
                  <a:lnTo>
                    <a:pt x="5228" y="4512"/>
                  </a:lnTo>
                  <a:lnTo>
                    <a:pt x="4147" y="3858"/>
                  </a:lnTo>
                  <a:lnTo>
                    <a:pt x="4165" y="3831"/>
                  </a:lnTo>
                  <a:lnTo>
                    <a:pt x="4184" y="3804"/>
                  </a:lnTo>
                  <a:lnTo>
                    <a:pt x="4204" y="3779"/>
                  </a:lnTo>
                  <a:lnTo>
                    <a:pt x="4225" y="3756"/>
                  </a:lnTo>
                  <a:lnTo>
                    <a:pt x="4247" y="3734"/>
                  </a:lnTo>
                  <a:lnTo>
                    <a:pt x="4269" y="3712"/>
                  </a:lnTo>
                  <a:lnTo>
                    <a:pt x="4293" y="3692"/>
                  </a:lnTo>
                  <a:lnTo>
                    <a:pt x="4317" y="3674"/>
                  </a:lnTo>
                  <a:lnTo>
                    <a:pt x="4343" y="3656"/>
                  </a:lnTo>
                  <a:lnTo>
                    <a:pt x="4369" y="3640"/>
                  </a:lnTo>
                  <a:lnTo>
                    <a:pt x="4396" y="3624"/>
                  </a:lnTo>
                  <a:lnTo>
                    <a:pt x="4423" y="3612"/>
                  </a:lnTo>
                  <a:lnTo>
                    <a:pt x="4451" y="3600"/>
                  </a:lnTo>
                  <a:lnTo>
                    <a:pt x="4479" y="3589"/>
                  </a:lnTo>
                  <a:lnTo>
                    <a:pt x="4508" y="3580"/>
                  </a:lnTo>
                  <a:lnTo>
                    <a:pt x="4537" y="3572"/>
                  </a:lnTo>
                  <a:lnTo>
                    <a:pt x="4567" y="3565"/>
                  </a:lnTo>
                  <a:lnTo>
                    <a:pt x="4596" y="3560"/>
                  </a:lnTo>
                  <a:lnTo>
                    <a:pt x="4627" y="3556"/>
                  </a:lnTo>
                  <a:lnTo>
                    <a:pt x="4657" y="3554"/>
                  </a:lnTo>
                  <a:lnTo>
                    <a:pt x="4688" y="3553"/>
                  </a:lnTo>
                  <a:lnTo>
                    <a:pt x="4718" y="3554"/>
                  </a:lnTo>
                  <a:lnTo>
                    <a:pt x="4749" y="3556"/>
                  </a:lnTo>
                  <a:lnTo>
                    <a:pt x="4779" y="3560"/>
                  </a:lnTo>
                  <a:lnTo>
                    <a:pt x="4810" y="3565"/>
                  </a:lnTo>
                  <a:lnTo>
                    <a:pt x="4839" y="3572"/>
                  </a:lnTo>
                  <a:lnTo>
                    <a:pt x="4870" y="3580"/>
                  </a:lnTo>
                  <a:lnTo>
                    <a:pt x="4899" y="3589"/>
                  </a:lnTo>
                  <a:lnTo>
                    <a:pt x="4929" y="3601"/>
                  </a:lnTo>
                  <a:lnTo>
                    <a:pt x="4957" y="3614"/>
                  </a:lnTo>
                  <a:lnTo>
                    <a:pt x="4987" y="3628"/>
                  </a:lnTo>
                  <a:lnTo>
                    <a:pt x="5015" y="3644"/>
                  </a:lnTo>
                  <a:close/>
                  <a:moveTo>
                    <a:pt x="2430" y="4153"/>
                  </a:moveTo>
                  <a:lnTo>
                    <a:pt x="2430" y="4153"/>
                  </a:lnTo>
                  <a:lnTo>
                    <a:pt x="2427" y="4200"/>
                  </a:lnTo>
                  <a:lnTo>
                    <a:pt x="2424" y="4222"/>
                  </a:lnTo>
                  <a:lnTo>
                    <a:pt x="2422" y="4242"/>
                  </a:lnTo>
                  <a:lnTo>
                    <a:pt x="2418" y="4261"/>
                  </a:lnTo>
                  <a:lnTo>
                    <a:pt x="2414" y="4280"/>
                  </a:lnTo>
                  <a:lnTo>
                    <a:pt x="2409" y="4296"/>
                  </a:lnTo>
                  <a:lnTo>
                    <a:pt x="2403" y="4311"/>
                  </a:lnTo>
                  <a:lnTo>
                    <a:pt x="2397" y="4327"/>
                  </a:lnTo>
                  <a:lnTo>
                    <a:pt x="2390" y="4341"/>
                  </a:lnTo>
                  <a:lnTo>
                    <a:pt x="2383" y="4355"/>
                  </a:lnTo>
                  <a:lnTo>
                    <a:pt x="2376" y="4369"/>
                  </a:lnTo>
                  <a:lnTo>
                    <a:pt x="2359" y="4395"/>
                  </a:lnTo>
                  <a:lnTo>
                    <a:pt x="2339" y="4420"/>
                  </a:lnTo>
                  <a:lnTo>
                    <a:pt x="2315" y="4446"/>
                  </a:lnTo>
                  <a:lnTo>
                    <a:pt x="2287" y="4472"/>
                  </a:lnTo>
                  <a:lnTo>
                    <a:pt x="2255" y="4499"/>
                  </a:lnTo>
                  <a:lnTo>
                    <a:pt x="2220" y="4527"/>
                  </a:lnTo>
                  <a:lnTo>
                    <a:pt x="2182" y="4558"/>
                  </a:lnTo>
                  <a:lnTo>
                    <a:pt x="2138" y="4588"/>
                  </a:lnTo>
                  <a:lnTo>
                    <a:pt x="2043" y="4657"/>
                  </a:lnTo>
                  <a:lnTo>
                    <a:pt x="2007" y="4684"/>
                  </a:lnTo>
                  <a:lnTo>
                    <a:pt x="1972" y="4711"/>
                  </a:lnTo>
                  <a:lnTo>
                    <a:pt x="1937" y="4739"/>
                  </a:lnTo>
                  <a:lnTo>
                    <a:pt x="1903" y="4767"/>
                  </a:lnTo>
                  <a:lnTo>
                    <a:pt x="1870" y="4797"/>
                  </a:lnTo>
                  <a:lnTo>
                    <a:pt x="1837" y="4827"/>
                  </a:lnTo>
                  <a:lnTo>
                    <a:pt x="1805" y="4858"/>
                  </a:lnTo>
                  <a:lnTo>
                    <a:pt x="1774" y="4890"/>
                  </a:lnTo>
                  <a:lnTo>
                    <a:pt x="1744" y="4923"/>
                  </a:lnTo>
                  <a:lnTo>
                    <a:pt x="1716" y="4957"/>
                  </a:lnTo>
                  <a:lnTo>
                    <a:pt x="1689" y="4992"/>
                  </a:lnTo>
                  <a:lnTo>
                    <a:pt x="1665" y="5030"/>
                  </a:lnTo>
                  <a:lnTo>
                    <a:pt x="1640" y="5067"/>
                  </a:lnTo>
                  <a:lnTo>
                    <a:pt x="1619" y="5106"/>
                  </a:lnTo>
                  <a:lnTo>
                    <a:pt x="1599" y="5146"/>
                  </a:lnTo>
                  <a:lnTo>
                    <a:pt x="1580" y="5188"/>
                  </a:lnTo>
                  <a:lnTo>
                    <a:pt x="1572" y="5209"/>
                  </a:lnTo>
                  <a:lnTo>
                    <a:pt x="1564" y="5232"/>
                  </a:lnTo>
                  <a:lnTo>
                    <a:pt x="1558" y="5253"/>
                  </a:lnTo>
                  <a:lnTo>
                    <a:pt x="1551" y="5275"/>
                  </a:lnTo>
                  <a:lnTo>
                    <a:pt x="1545" y="5298"/>
                  </a:lnTo>
                  <a:lnTo>
                    <a:pt x="1540" y="5321"/>
                  </a:lnTo>
                  <a:lnTo>
                    <a:pt x="1537" y="5344"/>
                  </a:lnTo>
                  <a:lnTo>
                    <a:pt x="1533" y="5366"/>
                  </a:lnTo>
                  <a:lnTo>
                    <a:pt x="1531" y="5391"/>
                  </a:lnTo>
                  <a:lnTo>
                    <a:pt x="1529" y="5414"/>
                  </a:lnTo>
                  <a:lnTo>
                    <a:pt x="1527" y="5438"/>
                  </a:lnTo>
                  <a:lnTo>
                    <a:pt x="1527" y="5463"/>
                  </a:lnTo>
                  <a:lnTo>
                    <a:pt x="1527" y="5487"/>
                  </a:lnTo>
                  <a:lnTo>
                    <a:pt x="1529" y="5512"/>
                  </a:lnTo>
                  <a:lnTo>
                    <a:pt x="1530" y="5536"/>
                  </a:lnTo>
                  <a:lnTo>
                    <a:pt x="1533" y="5561"/>
                  </a:lnTo>
                  <a:lnTo>
                    <a:pt x="1537" y="5587"/>
                  </a:lnTo>
                  <a:lnTo>
                    <a:pt x="1540" y="5613"/>
                  </a:lnTo>
                  <a:lnTo>
                    <a:pt x="1546" y="5637"/>
                  </a:lnTo>
                  <a:lnTo>
                    <a:pt x="1552" y="5663"/>
                  </a:lnTo>
                  <a:lnTo>
                    <a:pt x="1558" y="5690"/>
                  </a:lnTo>
                  <a:lnTo>
                    <a:pt x="1566" y="5716"/>
                  </a:lnTo>
                  <a:lnTo>
                    <a:pt x="1574" y="5742"/>
                  </a:lnTo>
                  <a:lnTo>
                    <a:pt x="1583" y="5768"/>
                  </a:lnTo>
                  <a:lnTo>
                    <a:pt x="1593" y="5794"/>
                  </a:lnTo>
                  <a:lnTo>
                    <a:pt x="1604" y="5821"/>
                  </a:lnTo>
                  <a:lnTo>
                    <a:pt x="1615" y="5848"/>
                  </a:lnTo>
                  <a:lnTo>
                    <a:pt x="1628" y="5875"/>
                  </a:lnTo>
                  <a:lnTo>
                    <a:pt x="1641" y="5902"/>
                  </a:lnTo>
                  <a:lnTo>
                    <a:pt x="1655" y="5929"/>
                  </a:lnTo>
                  <a:lnTo>
                    <a:pt x="1670" y="5956"/>
                  </a:lnTo>
                  <a:lnTo>
                    <a:pt x="1687" y="5983"/>
                  </a:lnTo>
                  <a:lnTo>
                    <a:pt x="1719" y="6036"/>
                  </a:lnTo>
                  <a:lnTo>
                    <a:pt x="1751" y="6085"/>
                  </a:lnTo>
                  <a:lnTo>
                    <a:pt x="1785" y="6132"/>
                  </a:lnTo>
                  <a:lnTo>
                    <a:pt x="1819" y="6175"/>
                  </a:lnTo>
                  <a:lnTo>
                    <a:pt x="1853" y="6216"/>
                  </a:lnTo>
                  <a:lnTo>
                    <a:pt x="1889" y="6255"/>
                  </a:lnTo>
                  <a:lnTo>
                    <a:pt x="1925" y="6290"/>
                  </a:lnTo>
                  <a:lnTo>
                    <a:pt x="1961" y="6323"/>
                  </a:lnTo>
                  <a:lnTo>
                    <a:pt x="1998" y="6353"/>
                  </a:lnTo>
                  <a:lnTo>
                    <a:pt x="2035" y="6380"/>
                  </a:lnTo>
                  <a:lnTo>
                    <a:pt x="2074" y="6406"/>
                  </a:lnTo>
                  <a:lnTo>
                    <a:pt x="2112" y="6427"/>
                  </a:lnTo>
                  <a:lnTo>
                    <a:pt x="2151" y="6447"/>
                  </a:lnTo>
                  <a:lnTo>
                    <a:pt x="2190" y="6464"/>
                  </a:lnTo>
                  <a:lnTo>
                    <a:pt x="2230" y="6478"/>
                  </a:lnTo>
                  <a:lnTo>
                    <a:pt x="2271" y="6489"/>
                  </a:lnTo>
                  <a:lnTo>
                    <a:pt x="2311" y="6499"/>
                  </a:lnTo>
                  <a:lnTo>
                    <a:pt x="2350" y="6505"/>
                  </a:lnTo>
                  <a:lnTo>
                    <a:pt x="2390" y="6508"/>
                  </a:lnTo>
                  <a:lnTo>
                    <a:pt x="2430" y="6509"/>
                  </a:lnTo>
                  <a:lnTo>
                    <a:pt x="2469" y="6508"/>
                  </a:lnTo>
                  <a:lnTo>
                    <a:pt x="2507" y="6506"/>
                  </a:lnTo>
                  <a:lnTo>
                    <a:pt x="2546" y="6500"/>
                  </a:lnTo>
                  <a:lnTo>
                    <a:pt x="2584" y="6493"/>
                  </a:lnTo>
                  <a:lnTo>
                    <a:pt x="2621" y="6485"/>
                  </a:lnTo>
                  <a:lnTo>
                    <a:pt x="2658" y="6474"/>
                  </a:lnTo>
                  <a:lnTo>
                    <a:pt x="2694" y="6461"/>
                  </a:lnTo>
                  <a:lnTo>
                    <a:pt x="2729" y="6447"/>
                  </a:lnTo>
                  <a:lnTo>
                    <a:pt x="2764" y="6432"/>
                  </a:lnTo>
                  <a:lnTo>
                    <a:pt x="2798" y="6417"/>
                  </a:lnTo>
                  <a:lnTo>
                    <a:pt x="2831" y="6399"/>
                  </a:lnTo>
                  <a:lnTo>
                    <a:pt x="2864" y="6380"/>
                  </a:lnTo>
                  <a:lnTo>
                    <a:pt x="2898" y="6359"/>
                  </a:lnTo>
                  <a:lnTo>
                    <a:pt x="2931" y="6336"/>
                  </a:lnTo>
                  <a:lnTo>
                    <a:pt x="2946" y="6323"/>
                  </a:lnTo>
                  <a:lnTo>
                    <a:pt x="2961" y="6310"/>
                  </a:lnTo>
                  <a:lnTo>
                    <a:pt x="2976" y="6296"/>
                  </a:lnTo>
                  <a:lnTo>
                    <a:pt x="2990" y="6282"/>
                  </a:lnTo>
                  <a:lnTo>
                    <a:pt x="3004" y="6267"/>
                  </a:lnTo>
                  <a:lnTo>
                    <a:pt x="3017" y="6251"/>
                  </a:lnTo>
                  <a:lnTo>
                    <a:pt x="3030" y="6236"/>
                  </a:lnTo>
                  <a:lnTo>
                    <a:pt x="3042" y="6220"/>
                  </a:lnTo>
                  <a:lnTo>
                    <a:pt x="3053" y="6202"/>
                  </a:lnTo>
                  <a:lnTo>
                    <a:pt x="3063" y="6185"/>
                  </a:lnTo>
                  <a:lnTo>
                    <a:pt x="3072" y="6167"/>
                  </a:lnTo>
                  <a:lnTo>
                    <a:pt x="3082" y="6148"/>
                  </a:lnTo>
                  <a:lnTo>
                    <a:pt x="3090" y="6128"/>
                  </a:lnTo>
                  <a:lnTo>
                    <a:pt x="3097" y="6110"/>
                  </a:lnTo>
                  <a:lnTo>
                    <a:pt x="3103" y="6090"/>
                  </a:lnTo>
                  <a:lnTo>
                    <a:pt x="3109" y="6070"/>
                  </a:lnTo>
                  <a:lnTo>
                    <a:pt x="3115" y="6049"/>
                  </a:lnTo>
                  <a:lnTo>
                    <a:pt x="3118" y="6029"/>
                  </a:lnTo>
                  <a:lnTo>
                    <a:pt x="3125" y="5986"/>
                  </a:lnTo>
                  <a:lnTo>
                    <a:pt x="3130" y="5942"/>
                  </a:lnTo>
                  <a:lnTo>
                    <a:pt x="3132" y="5897"/>
                  </a:lnTo>
                  <a:lnTo>
                    <a:pt x="3132" y="5849"/>
                  </a:lnTo>
                  <a:lnTo>
                    <a:pt x="3131" y="5801"/>
                  </a:lnTo>
                  <a:lnTo>
                    <a:pt x="3130" y="5799"/>
                  </a:lnTo>
                  <a:lnTo>
                    <a:pt x="3004" y="3957"/>
                  </a:lnTo>
                  <a:lnTo>
                    <a:pt x="2996" y="3848"/>
                  </a:lnTo>
                  <a:lnTo>
                    <a:pt x="2996" y="3838"/>
                  </a:lnTo>
                  <a:lnTo>
                    <a:pt x="2997" y="3827"/>
                  </a:lnTo>
                  <a:lnTo>
                    <a:pt x="2999" y="3818"/>
                  </a:lnTo>
                  <a:lnTo>
                    <a:pt x="3002" y="3809"/>
                  </a:lnTo>
                  <a:lnTo>
                    <a:pt x="3006" y="3799"/>
                  </a:lnTo>
                  <a:lnTo>
                    <a:pt x="3009" y="3791"/>
                  </a:lnTo>
                  <a:lnTo>
                    <a:pt x="3015" y="3783"/>
                  </a:lnTo>
                  <a:lnTo>
                    <a:pt x="3021" y="3775"/>
                  </a:lnTo>
                  <a:lnTo>
                    <a:pt x="3028" y="3767"/>
                  </a:lnTo>
                  <a:lnTo>
                    <a:pt x="3035" y="3762"/>
                  </a:lnTo>
                  <a:lnTo>
                    <a:pt x="3043" y="3756"/>
                  </a:lnTo>
                  <a:lnTo>
                    <a:pt x="3051" y="3751"/>
                  </a:lnTo>
                  <a:lnTo>
                    <a:pt x="3061" y="3746"/>
                  </a:lnTo>
                  <a:lnTo>
                    <a:pt x="3070" y="3744"/>
                  </a:lnTo>
                  <a:lnTo>
                    <a:pt x="3080" y="3742"/>
                  </a:lnTo>
                  <a:lnTo>
                    <a:pt x="3090" y="3741"/>
                  </a:lnTo>
                  <a:lnTo>
                    <a:pt x="3102" y="3741"/>
                  </a:lnTo>
                  <a:lnTo>
                    <a:pt x="3112" y="3742"/>
                  </a:lnTo>
                  <a:lnTo>
                    <a:pt x="3115" y="3742"/>
                  </a:lnTo>
                  <a:lnTo>
                    <a:pt x="3116" y="3742"/>
                  </a:lnTo>
                  <a:lnTo>
                    <a:pt x="3072" y="1935"/>
                  </a:lnTo>
                  <a:lnTo>
                    <a:pt x="2949" y="721"/>
                  </a:lnTo>
                  <a:lnTo>
                    <a:pt x="2946" y="680"/>
                  </a:lnTo>
                  <a:lnTo>
                    <a:pt x="2942" y="639"/>
                  </a:lnTo>
                  <a:lnTo>
                    <a:pt x="2936" y="600"/>
                  </a:lnTo>
                  <a:lnTo>
                    <a:pt x="2932" y="563"/>
                  </a:lnTo>
                  <a:lnTo>
                    <a:pt x="2925" y="526"/>
                  </a:lnTo>
                  <a:lnTo>
                    <a:pt x="2918" y="491"/>
                  </a:lnTo>
                  <a:lnTo>
                    <a:pt x="2911" y="458"/>
                  </a:lnTo>
                  <a:lnTo>
                    <a:pt x="2903" y="426"/>
                  </a:lnTo>
                  <a:lnTo>
                    <a:pt x="2894" y="395"/>
                  </a:lnTo>
                  <a:lnTo>
                    <a:pt x="2885" y="366"/>
                  </a:lnTo>
                  <a:lnTo>
                    <a:pt x="2876" y="338"/>
                  </a:lnTo>
                  <a:lnTo>
                    <a:pt x="2865" y="311"/>
                  </a:lnTo>
                  <a:lnTo>
                    <a:pt x="2853" y="285"/>
                  </a:lnTo>
                  <a:lnTo>
                    <a:pt x="2843" y="260"/>
                  </a:lnTo>
                  <a:lnTo>
                    <a:pt x="2831" y="237"/>
                  </a:lnTo>
                  <a:lnTo>
                    <a:pt x="2818" y="215"/>
                  </a:lnTo>
                  <a:lnTo>
                    <a:pt x="2801" y="186"/>
                  </a:lnTo>
                  <a:lnTo>
                    <a:pt x="2782" y="159"/>
                  </a:lnTo>
                  <a:lnTo>
                    <a:pt x="2762" y="135"/>
                  </a:lnTo>
                  <a:lnTo>
                    <a:pt x="2741" y="113"/>
                  </a:lnTo>
                  <a:lnTo>
                    <a:pt x="2720" y="91"/>
                  </a:lnTo>
                  <a:lnTo>
                    <a:pt x="2697" y="74"/>
                  </a:lnTo>
                  <a:lnTo>
                    <a:pt x="2674" y="56"/>
                  </a:lnTo>
                  <a:lnTo>
                    <a:pt x="2650" y="42"/>
                  </a:lnTo>
                  <a:lnTo>
                    <a:pt x="2626" y="30"/>
                  </a:lnTo>
                  <a:lnTo>
                    <a:pt x="2601" y="20"/>
                  </a:lnTo>
                  <a:lnTo>
                    <a:pt x="2577" y="13"/>
                  </a:lnTo>
                  <a:lnTo>
                    <a:pt x="2553" y="7"/>
                  </a:lnTo>
                  <a:lnTo>
                    <a:pt x="2529" y="2"/>
                  </a:lnTo>
                  <a:lnTo>
                    <a:pt x="2506" y="1"/>
                  </a:lnTo>
                  <a:lnTo>
                    <a:pt x="2484" y="0"/>
                  </a:lnTo>
                  <a:lnTo>
                    <a:pt x="2462" y="1"/>
                  </a:lnTo>
                  <a:lnTo>
                    <a:pt x="2328" y="11"/>
                  </a:lnTo>
                  <a:lnTo>
                    <a:pt x="2415" y="3547"/>
                  </a:lnTo>
                  <a:lnTo>
                    <a:pt x="2430" y="4153"/>
                  </a:lnTo>
                  <a:close/>
                  <a:moveTo>
                    <a:pt x="2627" y="4752"/>
                  </a:moveTo>
                  <a:lnTo>
                    <a:pt x="2672" y="6015"/>
                  </a:lnTo>
                  <a:lnTo>
                    <a:pt x="2639" y="6015"/>
                  </a:lnTo>
                  <a:lnTo>
                    <a:pt x="2607" y="6013"/>
                  </a:lnTo>
                  <a:lnTo>
                    <a:pt x="2575" y="6010"/>
                  </a:lnTo>
                  <a:lnTo>
                    <a:pt x="2544" y="6005"/>
                  </a:lnTo>
                  <a:lnTo>
                    <a:pt x="2513" y="5999"/>
                  </a:lnTo>
                  <a:lnTo>
                    <a:pt x="2483" y="5992"/>
                  </a:lnTo>
                  <a:lnTo>
                    <a:pt x="2454" y="5983"/>
                  </a:lnTo>
                  <a:lnTo>
                    <a:pt x="2424" y="5974"/>
                  </a:lnTo>
                  <a:lnTo>
                    <a:pt x="2396" y="5962"/>
                  </a:lnTo>
                  <a:lnTo>
                    <a:pt x="2368" y="5949"/>
                  </a:lnTo>
                  <a:lnTo>
                    <a:pt x="2341" y="5935"/>
                  </a:lnTo>
                  <a:lnTo>
                    <a:pt x="2315" y="5919"/>
                  </a:lnTo>
                  <a:lnTo>
                    <a:pt x="2289" y="5902"/>
                  </a:lnTo>
                  <a:lnTo>
                    <a:pt x="2265" y="5885"/>
                  </a:lnTo>
                  <a:lnTo>
                    <a:pt x="2241" y="5866"/>
                  </a:lnTo>
                  <a:lnTo>
                    <a:pt x="2219" y="5845"/>
                  </a:lnTo>
                  <a:lnTo>
                    <a:pt x="2197" y="5824"/>
                  </a:lnTo>
                  <a:lnTo>
                    <a:pt x="2177" y="5801"/>
                  </a:lnTo>
                  <a:lnTo>
                    <a:pt x="2157" y="5779"/>
                  </a:lnTo>
                  <a:lnTo>
                    <a:pt x="2138" y="5754"/>
                  </a:lnTo>
                  <a:lnTo>
                    <a:pt x="2121" y="5730"/>
                  </a:lnTo>
                  <a:lnTo>
                    <a:pt x="2105" y="5704"/>
                  </a:lnTo>
                  <a:lnTo>
                    <a:pt x="2090" y="5677"/>
                  </a:lnTo>
                  <a:lnTo>
                    <a:pt x="2076" y="5649"/>
                  </a:lnTo>
                  <a:lnTo>
                    <a:pt x="2064" y="5621"/>
                  </a:lnTo>
                  <a:lnTo>
                    <a:pt x="2053" y="5593"/>
                  </a:lnTo>
                  <a:lnTo>
                    <a:pt x="2043" y="5562"/>
                  </a:lnTo>
                  <a:lnTo>
                    <a:pt x="2035" y="5533"/>
                  </a:lnTo>
                  <a:lnTo>
                    <a:pt x="2029" y="5501"/>
                  </a:lnTo>
                  <a:lnTo>
                    <a:pt x="2023" y="5470"/>
                  </a:lnTo>
                  <a:lnTo>
                    <a:pt x="2020" y="5438"/>
                  </a:lnTo>
                  <a:lnTo>
                    <a:pt x="2019" y="5406"/>
                  </a:lnTo>
                  <a:lnTo>
                    <a:pt x="2017" y="5373"/>
                  </a:lnTo>
                  <a:lnTo>
                    <a:pt x="2019" y="5341"/>
                  </a:lnTo>
                  <a:lnTo>
                    <a:pt x="2022" y="5309"/>
                  </a:lnTo>
                  <a:lnTo>
                    <a:pt x="2027" y="5278"/>
                  </a:lnTo>
                  <a:lnTo>
                    <a:pt x="2033" y="5247"/>
                  </a:lnTo>
                  <a:lnTo>
                    <a:pt x="2040" y="5218"/>
                  </a:lnTo>
                  <a:lnTo>
                    <a:pt x="2049" y="5187"/>
                  </a:lnTo>
                  <a:lnTo>
                    <a:pt x="2058" y="5158"/>
                  </a:lnTo>
                  <a:lnTo>
                    <a:pt x="2070" y="5130"/>
                  </a:lnTo>
                  <a:lnTo>
                    <a:pt x="2083" y="5101"/>
                  </a:lnTo>
                  <a:lnTo>
                    <a:pt x="2098" y="5075"/>
                  </a:lnTo>
                  <a:lnTo>
                    <a:pt x="2114" y="5049"/>
                  </a:lnTo>
                  <a:lnTo>
                    <a:pt x="2130" y="5023"/>
                  </a:lnTo>
                  <a:lnTo>
                    <a:pt x="2148" y="4999"/>
                  </a:lnTo>
                  <a:lnTo>
                    <a:pt x="2166" y="4975"/>
                  </a:lnTo>
                  <a:lnTo>
                    <a:pt x="2187" y="4953"/>
                  </a:lnTo>
                  <a:lnTo>
                    <a:pt x="2209" y="4932"/>
                  </a:lnTo>
                  <a:lnTo>
                    <a:pt x="2231" y="4910"/>
                  </a:lnTo>
                  <a:lnTo>
                    <a:pt x="2253" y="4890"/>
                  </a:lnTo>
                  <a:lnTo>
                    <a:pt x="2278" y="4873"/>
                  </a:lnTo>
                  <a:lnTo>
                    <a:pt x="2302" y="4855"/>
                  </a:lnTo>
                  <a:lnTo>
                    <a:pt x="2328" y="4839"/>
                  </a:lnTo>
                  <a:lnTo>
                    <a:pt x="2355" y="4824"/>
                  </a:lnTo>
                  <a:lnTo>
                    <a:pt x="2383" y="4811"/>
                  </a:lnTo>
                  <a:lnTo>
                    <a:pt x="2411" y="4798"/>
                  </a:lnTo>
                  <a:lnTo>
                    <a:pt x="2439" y="4787"/>
                  </a:lnTo>
                  <a:lnTo>
                    <a:pt x="2470" y="4778"/>
                  </a:lnTo>
                  <a:lnTo>
                    <a:pt x="2500" y="4770"/>
                  </a:lnTo>
                  <a:lnTo>
                    <a:pt x="2531" y="4763"/>
                  </a:lnTo>
                  <a:lnTo>
                    <a:pt x="2563" y="4758"/>
                  </a:lnTo>
                  <a:lnTo>
                    <a:pt x="2594" y="4755"/>
                  </a:lnTo>
                  <a:lnTo>
                    <a:pt x="2627" y="4752"/>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2" presetClass="entr" presetSubtype="8" fill="hold" grpId="0" nodeType="afterEffect">
                                  <p:stCondLst>
                                    <p:cond delay="0"/>
                                  </p:stCondLst>
                                  <p:iterate type="lt">
                                    <p:tmPct val="10000"/>
                                  </p:iterate>
                                  <p:childTnLst>
                                    <p:set>
                                      <p:cBhvr>
                                        <p:cTn id="17" dur="1" fill="hold">
                                          <p:stCondLst>
                                            <p:cond delay="0"/>
                                          </p:stCondLst>
                                        </p:cTn>
                                        <p:tgtEl>
                                          <p:spTgt spid="14"/>
                                        </p:tgtEl>
                                        <p:attrNameLst>
                                          <p:attrName>style.visibility</p:attrName>
                                        </p:attrNameLst>
                                      </p:cBhvr>
                                      <p:to>
                                        <p:strVal val="visible"/>
                                      </p:to>
                                    </p:set>
                                    <p:animEffect transition="in" filter="wipe(left)">
                                      <p:cBhvr>
                                        <p:cTn id="18" dur="1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0112" y="2139702"/>
            <a:ext cx="1296144" cy="461665"/>
          </a:xfrm>
          <a:prstGeom prst="rect">
            <a:avLst/>
          </a:prstGeom>
          <a:noFill/>
        </p:spPr>
        <p:txBody>
          <a:bodyPr wrap="square" rtlCol="0">
            <a:spAutoFit/>
          </a:bodyPr>
          <a:lstStyle/>
          <a:p>
            <a:r>
              <a:rPr lang="en-US" altLang="zh-CN" sz="2400" dirty="0" smtClean="0">
                <a:solidFill>
                  <a:schemeClr val="bg1"/>
                </a:solidFill>
                <a:latin typeface="Agency FB" panose="020B0503020202020204" pitchFamily="34" charset="0"/>
              </a:rPr>
              <a:t>PART FOUR</a:t>
            </a:r>
            <a:endParaRPr lang="zh-CN" altLang="en-US" sz="2400" dirty="0">
              <a:solidFill>
                <a:schemeClr val="bg1"/>
              </a:solidFill>
              <a:latin typeface="Agency FB" panose="020B0503020202020204" pitchFamily="34" charset="0"/>
            </a:endParaRPr>
          </a:p>
        </p:txBody>
      </p:sp>
      <p:sp>
        <p:nvSpPr>
          <p:cNvPr id="6" name="TextBox 5"/>
          <p:cNvSpPr txBox="1"/>
          <p:nvPr/>
        </p:nvSpPr>
        <p:spPr>
          <a:xfrm>
            <a:off x="5580112" y="2501483"/>
            <a:ext cx="3384376" cy="477054"/>
          </a:xfrm>
          <a:prstGeom prst="rect">
            <a:avLst/>
          </a:prstGeom>
          <a:noFill/>
        </p:spPr>
        <p:txBody>
          <a:bodyPr wrap="square" rtlCol="0">
            <a:spAutoFit/>
          </a:bodyPr>
          <a:lstStyle/>
          <a:p>
            <a:pPr>
              <a:lnSpc>
                <a:spcPts val="1500"/>
              </a:lnSpc>
            </a:pPr>
            <a:r>
              <a:rPr lang="en-US" altLang="zh-CN" sz="1600" dirty="0" smtClean="0">
                <a:solidFill>
                  <a:schemeClr val="bg1"/>
                </a:solidFill>
                <a:latin typeface="Agency FB" panose="020B0503020202020204" pitchFamily="34" charset="0"/>
              </a:rPr>
              <a:t>ADD YOUR TEXT HERE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r>
              <a:rPr lang="zh-CN" altLang="en-US" sz="1600" dirty="0" smtClean="0">
                <a:solidFill>
                  <a:schemeClr val="bg1"/>
                </a:solidFill>
                <a:latin typeface="Agency FB" panose="020B0503020202020204" pitchFamily="34" charset="0"/>
              </a:rPr>
              <a:t>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endParaRPr lang="zh-CN" altLang="en-US" sz="1600" dirty="0">
              <a:solidFill>
                <a:schemeClr val="bg1"/>
              </a:solidFill>
              <a:latin typeface="Agency FB" panose="020B0503020202020204" pitchFamily="34" charset="0"/>
            </a:endParaRP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16288" y="627243"/>
              <a:ext cx="600745" cy="553998"/>
            </a:xfrm>
            <a:prstGeom prst="rect">
              <a:avLst/>
            </a:prstGeom>
            <a:noFill/>
            <a:ln w="9525">
              <a:noFill/>
            </a:ln>
          </p:spPr>
          <p:txBody>
            <a:bodyPr wrap="square" rtlCol="0">
              <a:spAutoFit/>
            </a:bodyPr>
            <a:lstStyle/>
            <a:p>
              <a:pPr algn="ctr"/>
              <a:r>
                <a:rPr lang="en-US" altLang="zh-CN" sz="3000" kern="1000" spc="-100" dirty="0" smtClean="0">
                  <a:solidFill>
                    <a:schemeClr val="bg1"/>
                  </a:solidFill>
                  <a:latin typeface="Agency FB" panose="020B0503020202020204" pitchFamily="34" charset="0"/>
                </a:rPr>
                <a:t>0 4</a:t>
              </a:r>
              <a:endParaRPr lang="zh-CN" altLang="en-US" sz="3000" kern="1000" spc="-100" dirty="0">
                <a:solidFill>
                  <a:schemeClr val="bg1"/>
                </a:solidFill>
                <a:latin typeface="Agency FB" panose="020B0503020202020204" pitchFamily="34" charset="0"/>
              </a:endParaRP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323528" y="2110085"/>
            <a:ext cx="2448272" cy="923330"/>
          </a:xfrm>
          <a:prstGeom prst="rect">
            <a:avLst/>
          </a:prstGeom>
          <a:noFill/>
        </p:spPr>
        <p:txBody>
          <a:bodyPr wrap="square" rtlCol="0">
            <a:spAutoFit/>
          </a:bodyPr>
          <a:lstStyle/>
          <a:p>
            <a:pPr algn="ctr"/>
            <a:r>
              <a:rPr lang="en-US" altLang="zh-CN" sz="5400" dirty="0" smtClean="0">
                <a:solidFill>
                  <a:schemeClr val="bg1"/>
                </a:solidFill>
                <a:latin typeface="Agency FB" panose="020B0503020202020204" pitchFamily="34" charset="0"/>
              </a:rPr>
              <a:t>CONTENTS</a:t>
            </a:r>
            <a:endParaRPr lang="zh-CN" altLang="en-US" sz="5400" dirty="0">
              <a:solidFill>
                <a:schemeClr val="bg1"/>
              </a:solidFill>
              <a:latin typeface="Agency FB" panose="020B0503020202020204" pitchFamily="34" charset="0"/>
            </a:endParaRPr>
          </a:p>
        </p:txBody>
      </p:sp>
      <p:grpSp>
        <p:nvGrpSpPr>
          <p:cNvPr id="14" name="组合 13"/>
          <p:cNvGrpSpPr/>
          <p:nvPr/>
        </p:nvGrpSpPr>
        <p:grpSpPr>
          <a:xfrm>
            <a:off x="4067944" y="364763"/>
            <a:ext cx="4104456" cy="838835"/>
            <a:chOff x="4067944" y="483518"/>
            <a:chExt cx="4104456" cy="838835"/>
          </a:xfrm>
        </p:grpSpPr>
        <p:sp>
          <p:nvSpPr>
            <p:cNvPr id="9" name="TextBox 8"/>
            <p:cNvSpPr txBox="1"/>
            <p:nvPr/>
          </p:nvSpPr>
          <p:spPr>
            <a:xfrm>
              <a:off x="4788024" y="483518"/>
              <a:ext cx="1296144" cy="461665"/>
            </a:xfrm>
            <a:prstGeom prst="rect">
              <a:avLst/>
            </a:prstGeom>
            <a:noFill/>
          </p:spPr>
          <p:txBody>
            <a:bodyPr wrap="square" rtlCol="0">
              <a:spAutoFit/>
            </a:bodyPr>
            <a:lstStyle/>
            <a:p>
              <a:r>
                <a:rPr lang="en-US" altLang="zh-CN" sz="2400" dirty="0" smtClean="0">
                  <a:solidFill>
                    <a:schemeClr val="tx1">
                      <a:lumMod val="95000"/>
                      <a:lumOff val="5000"/>
                    </a:schemeClr>
                  </a:solidFill>
                  <a:latin typeface="Agency FB" panose="020B0503020202020204" pitchFamily="34" charset="0"/>
                </a:rPr>
                <a:t>PART ONE</a:t>
              </a:r>
              <a:endParaRPr lang="zh-CN" altLang="en-US" sz="2400" dirty="0">
                <a:solidFill>
                  <a:schemeClr val="tx1">
                    <a:lumMod val="95000"/>
                    <a:lumOff val="5000"/>
                  </a:schemeClr>
                </a:solidFill>
                <a:latin typeface="Agency FB" panose="020B0503020202020204" pitchFamily="34" charset="0"/>
              </a:endParaRPr>
            </a:p>
          </p:txBody>
        </p:sp>
        <p:sp>
          <p:nvSpPr>
            <p:cNvPr id="11" name="TextBox 10"/>
            <p:cNvSpPr txBox="1"/>
            <p:nvPr/>
          </p:nvSpPr>
          <p:spPr>
            <a:xfrm>
              <a:off x="4788024" y="845299"/>
              <a:ext cx="3384376" cy="477054"/>
            </a:xfrm>
            <a:prstGeom prst="rect">
              <a:avLst/>
            </a:prstGeom>
            <a:noFill/>
          </p:spPr>
          <p:txBody>
            <a:bodyPr wrap="square" rtlCol="0">
              <a:spAutoFit/>
            </a:bodyPr>
            <a:lstStyle/>
            <a:p>
              <a:pPr>
                <a:lnSpc>
                  <a:spcPts val="1500"/>
                </a:lnSpc>
              </a:pPr>
              <a:r>
                <a:rPr lang="en-US" altLang="zh-CN" sz="1600" dirty="0" smtClean="0">
                  <a:latin typeface="Agency FB" panose="020B0503020202020204" pitchFamily="34" charset="0"/>
                </a:rPr>
                <a:t>ADD YOUR TEXT HERE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r>
                <a:rPr lang="zh-CN" altLang="en-US" sz="1600" dirty="0" smtClean="0">
                  <a:latin typeface="Agency FB" panose="020B0503020202020204" pitchFamily="34" charset="0"/>
                </a:rPr>
                <a:t>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endParaRPr lang="zh-CN" altLang="en-US" sz="1600" dirty="0">
                <a:latin typeface="Agency FB" panose="020B0503020202020204" pitchFamily="34" charset="0"/>
              </a:endParaRPr>
            </a:p>
          </p:txBody>
        </p:sp>
        <p:grpSp>
          <p:nvGrpSpPr>
            <p:cNvPr id="13" name="组合 12"/>
            <p:cNvGrpSpPr/>
            <p:nvPr/>
          </p:nvGrpSpPr>
          <p:grpSpPr>
            <a:xfrm>
              <a:off x="4067944" y="555526"/>
              <a:ext cx="697433" cy="697433"/>
              <a:chOff x="4067944" y="555526"/>
              <a:chExt cx="697433" cy="697433"/>
            </a:xfrm>
          </p:grpSpPr>
          <p:sp>
            <p:nvSpPr>
              <p:cNvPr id="10" name="TextBox 9"/>
              <p:cNvSpPr txBox="1"/>
              <p:nvPr/>
            </p:nvSpPr>
            <p:spPr>
              <a:xfrm>
                <a:off x="4164632" y="627243"/>
                <a:ext cx="504056" cy="553998"/>
              </a:xfrm>
              <a:prstGeom prst="rect">
                <a:avLst/>
              </a:prstGeom>
              <a:noFill/>
              <a:ln w="9525">
                <a:noFill/>
              </a:ln>
            </p:spPr>
            <p:txBody>
              <a:bodyPr wrap="square" rtlCol="0">
                <a:spAutoFit/>
              </a:bodyPr>
              <a:lstStyle/>
              <a:p>
                <a:pPr algn="ctr"/>
                <a:r>
                  <a:rPr lang="en-US" altLang="zh-CN" sz="3000" dirty="0" smtClean="0">
                    <a:solidFill>
                      <a:schemeClr val="tx1">
                        <a:lumMod val="95000"/>
                        <a:lumOff val="5000"/>
                      </a:schemeClr>
                    </a:solidFill>
                    <a:latin typeface="Agency FB" panose="020B0503020202020204" pitchFamily="34" charset="0"/>
                  </a:rPr>
                  <a:t>0 1</a:t>
                </a:r>
                <a:endParaRPr lang="zh-CN" altLang="en-US" sz="3000" dirty="0">
                  <a:solidFill>
                    <a:schemeClr val="tx1">
                      <a:lumMod val="95000"/>
                      <a:lumOff val="5000"/>
                    </a:schemeClr>
                  </a:solidFill>
                  <a:latin typeface="Agency FB" panose="020B0503020202020204" pitchFamily="34" charset="0"/>
                </a:endParaRPr>
              </a:p>
            </p:txBody>
          </p:sp>
          <p:sp>
            <p:nvSpPr>
              <p:cNvPr id="12" name="矩形 11"/>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15" name="组合 14"/>
          <p:cNvGrpSpPr/>
          <p:nvPr/>
        </p:nvGrpSpPr>
        <p:grpSpPr>
          <a:xfrm>
            <a:off x="4067944" y="1540894"/>
            <a:ext cx="4104456" cy="838835"/>
            <a:chOff x="4067944" y="483518"/>
            <a:chExt cx="4104456" cy="838835"/>
          </a:xfrm>
        </p:grpSpPr>
        <p:sp>
          <p:nvSpPr>
            <p:cNvPr id="16" name="TextBox 15"/>
            <p:cNvSpPr txBox="1"/>
            <p:nvPr/>
          </p:nvSpPr>
          <p:spPr>
            <a:xfrm>
              <a:off x="4788024" y="483518"/>
              <a:ext cx="1296144" cy="461665"/>
            </a:xfrm>
            <a:prstGeom prst="rect">
              <a:avLst/>
            </a:prstGeom>
            <a:noFill/>
          </p:spPr>
          <p:txBody>
            <a:bodyPr wrap="square" rtlCol="0">
              <a:spAutoFit/>
            </a:bodyPr>
            <a:lstStyle/>
            <a:p>
              <a:r>
                <a:rPr lang="en-US" altLang="zh-CN" sz="2400" dirty="0" smtClean="0">
                  <a:solidFill>
                    <a:schemeClr val="tx1">
                      <a:lumMod val="95000"/>
                      <a:lumOff val="5000"/>
                    </a:schemeClr>
                  </a:solidFill>
                  <a:latin typeface="Agency FB" panose="020B0503020202020204" pitchFamily="34" charset="0"/>
                </a:rPr>
                <a:t>PART TWO</a:t>
              </a:r>
              <a:endParaRPr lang="zh-CN" altLang="en-US" sz="2400" dirty="0">
                <a:solidFill>
                  <a:schemeClr val="tx1">
                    <a:lumMod val="95000"/>
                    <a:lumOff val="5000"/>
                  </a:schemeClr>
                </a:solidFill>
                <a:latin typeface="Agency FB" panose="020B0503020202020204" pitchFamily="34" charset="0"/>
              </a:endParaRPr>
            </a:p>
          </p:txBody>
        </p:sp>
        <p:sp>
          <p:nvSpPr>
            <p:cNvPr id="17" name="TextBox 16"/>
            <p:cNvSpPr txBox="1"/>
            <p:nvPr/>
          </p:nvSpPr>
          <p:spPr>
            <a:xfrm>
              <a:off x="4788024" y="845299"/>
              <a:ext cx="3384376" cy="477054"/>
            </a:xfrm>
            <a:prstGeom prst="rect">
              <a:avLst/>
            </a:prstGeom>
            <a:noFill/>
          </p:spPr>
          <p:txBody>
            <a:bodyPr wrap="square" rtlCol="0">
              <a:spAutoFit/>
            </a:bodyPr>
            <a:lstStyle/>
            <a:p>
              <a:pPr>
                <a:lnSpc>
                  <a:spcPts val="1500"/>
                </a:lnSpc>
              </a:pPr>
              <a:r>
                <a:rPr lang="en-US" altLang="zh-CN" sz="1600" dirty="0" smtClean="0">
                  <a:latin typeface="Agency FB" panose="020B0503020202020204" pitchFamily="34" charset="0"/>
                </a:rPr>
                <a:t>ADD YOUR TEXT HERE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r>
                <a:rPr lang="zh-CN" altLang="en-US" sz="1600" dirty="0" smtClean="0">
                  <a:latin typeface="Agency FB" panose="020B0503020202020204" pitchFamily="34" charset="0"/>
                </a:rPr>
                <a:t>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endParaRPr lang="zh-CN" altLang="en-US" sz="1600" dirty="0">
                <a:latin typeface="Agency FB" panose="020B0503020202020204" pitchFamily="34" charset="0"/>
              </a:endParaRPr>
            </a:p>
          </p:txBody>
        </p:sp>
        <p:grpSp>
          <p:nvGrpSpPr>
            <p:cNvPr id="18" name="组合 17"/>
            <p:cNvGrpSpPr/>
            <p:nvPr/>
          </p:nvGrpSpPr>
          <p:grpSpPr>
            <a:xfrm>
              <a:off x="4067944" y="555526"/>
              <a:ext cx="697433" cy="697433"/>
              <a:chOff x="4067944" y="555526"/>
              <a:chExt cx="697433" cy="697433"/>
            </a:xfrm>
          </p:grpSpPr>
          <p:sp>
            <p:nvSpPr>
              <p:cNvPr id="19" name="TextBox 18"/>
              <p:cNvSpPr txBox="1"/>
              <p:nvPr/>
            </p:nvSpPr>
            <p:spPr>
              <a:xfrm>
                <a:off x="4115271" y="627243"/>
                <a:ext cx="600745" cy="553998"/>
              </a:xfrm>
              <a:prstGeom prst="rect">
                <a:avLst/>
              </a:prstGeom>
              <a:noFill/>
              <a:ln w="9525">
                <a:noFill/>
              </a:ln>
            </p:spPr>
            <p:txBody>
              <a:bodyPr wrap="square" rtlCol="0">
                <a:spAutoFit/>
              </a:bodyPr>
              <a:lstStyle/>
              <a:p>
                <a:pPr algn="ctr"/>
                <a:r>
                  <a:rPr lang="en-US" altLang="zh-CN" sz="3000" kern="1000" dirty="0" smtClean="0">
                    <a:solidFill>
                      <a:schemeClr val="tx1">
                        <a:lumMod val="95000"/>
                        <a:lumOff val="5000"/>
                      </a:schemeClr>
                    </a:solidFill>
                    <a:latin typeface="Agency FB" panose="020B0503020202020204" pitchFamily="34" charset="0"/>
                  </a:rPr>
                  <a:t>0 2</a:t>
                </a:r>
                <a:endParaRPr lang="zh-CN" altLang="en-US" sz="3000" kern="1000" dirty="0">
                  <a:solidFill>
                    <a:schemeClr val="tx1">
                      <a:lumMod val="95000"/>
                      <a:lumOff val="5000"/>
                    </a:schemeClr>
                  </a:solidFill>
                  <a:latin typeface="Agency FB" panose="020B0503020202020204" pitchFamily="34" charset="0"/>
                </a:endParaRPr>
              </a:p>
            </p:txBody>
          </p:sp>
          <p:sp>
            <p:nvSpPr>
              <p:cNvPr id="20" name="矩形 19"/>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1" name="组合 20"/>
          <p:cNvGrpSpPr/>
          <p:nvPr/>
        </p:nvGrpSpPr>
        <p:grpSpPr>
          <a:xfrm>
            <a:off x="4067944" y="2717025"/>
            <a:ext cx="4104456" cy="838835"/>
            <a:chOff x="4067944" y="483518"/>
            <a:chExt cx="4104456" cy="838835"/>
          </a:xfrm>
        </p:grpSpPr>
        <p:sp>
          <p:nvSpPr>
            <p:cNvPr id="22" name="TextBox 21"/>
            <p:cNvSpPr txBox="1"/>
            <p:nvPr/>
          </p:nvSpPr>
          <p:spPr>
            <a:xfrm>
              <a:off x="4788024" y="483518"/>
              <a:ext cx="1440160" cy="461665"/>
            </a:xfrm>
            <a:prstGeom prst="rect">
              <a:avLst/>
            </a:prstGeom>
            <a:noFill/>
          </p:spPr>
          <p:txBody>
            <a:bodyPr wrap="square" rtlCol="0">
              <a:spAutoFit/>
            </a:bodyPr>
            <a:lstStyle/>
            <a:p>
              <a:r>
                <a:rPr lang="en-US" altLang="zh-CN" sz="2400" dirty="0" smtClean="0">
                  <a:solidFill>
                    <a:schemeClr val="tx1">
                      <a:lumMod val="95000"/>
                      <a:lumOff val="5000"/>
                    </a:schemeClr>
                  </a:solidFill>
                  <a:latin typeface="Agency FB" panose="020B0503020202020204" pitchFamily="34" charset="0"/>
                </a:rPr>
                <a:t>PART THREE</a:t>
              </a:r>
              <a:endParaRPr lang="zh-CN" altLang="en-US" sz="2400" dirty="0">
                <a:solidFill>
                  <a:schemeClr val="tx1">
                    <a:lumMod val="95000"/>
                    <a:lumOff val="5000"/>
                  </a:schemeClr>
                </a:solidFill>
                <a:latin typeface="Agency FB" panose="020B0503020202020204" pitchFamily="34" charset="0"/>
              </a:endParaRPr>
            </a:p>
          </p:txBody>
        </p:sp>
        <p:sp>
          <p:nvSpPr>
            <p:cNvPr id="23" name="TextBox 22"/>
            <p:cNvSpPr txBox="1"/>
            <p:nvPr/>
          </p:nvSpPr>
          <p:spPr>
            <a:xfrm>
              <a:off x="4788024" y="845299"/>
              <a:ext cx="3384376" cy="477054"/>
            </a:xfrm>
            <a:prstGeom prst="rect">
              <a:avLst/>
            </a:prstGeom>
            <a:noFill/>
          </p:spPr>
          <p:txBody>
            <a:bodyPr wrap="square" rtlCol="0">
              <a:spAutoFit/>
            </a:bodyPr>
            <a:lstStyle/>
            <a:p>
              <a:pPr>
                <a:lnSpc>
                  <a:spcPts val="1500"/>
                </a:lnSpc>
              </a:pPr>
              <a:r>
                <a:rPr lang="en-US" altLang="zh-CN" sz="1600" dirty="0" smtClean="0">
                  <a:latin typeface="Agency FB" panose="020B0503020202020204" pitchFamily="34" charset="0"/>
                </a:rPr>
                <a:t>ADD YOUR TEXT HERE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r>
                <a:rPr lang="zh-CN" altLang="en-US" sz="1600" dirty="0" smtClean="0">
                  <a:latin typeface="Agency FB" panose="020B0503020202020204" pitchFamily="34" charset="0"/>
                </a:rPr>
                <a:t>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endParaRPr lang="zh-CN" altLang="en-US" sz="1600" dirty="0">
                <a:latin typeface="Agency FB" panose="020B0503020202020204" pitchFamily="34" charset="0"/>
              </a:endParaRPr>
            </a:p>
          </p:txBody>
        </p:sp>
        <p:grpSp>
          <p:nvGrpSpPr>
            <p:cNvPr id="24" name="组合 23"/>
            <p:cNvGrpSpPr/>
            <p:nvPr/>
          </p:nvGrpSpPr>
          <p:grpSpPr>
            <a:xfrm>
              <a:off x="4067944" y="555526"/>
              <a:ext cx="697433" cy="697433"/>
              <a:chOff x="4067944" y="555526"/>
              <a:chExt cx="697433" cy="697433"/>
            </a:xfrm>
          </p:grpSpPr>
          <p:sp>
            <p:nvSpPr>
              <p:cNvPr id="25" name="TextBox 24"/>
              <p:cNvSpPr txBox="1"/>
              <p:nvPr/>
            </p:nvSpPr>
            <p:spPr>
              <a:xfrm>
                <a:off x="4115271" y="627243"/>
                <a:ext cx="600745" cy="553998"/>
              </a:xfrm>
              <a:prstGeom prst="rect">
                <a:avLst/>
              </a:prstGeom>
              <a:noFill/>
              <a:ln w="9525">
                <a:noFill/>
              </a:ln>
            </p:spPr>
            <p:txBody>
              <a:bodyPr wrap="square" rtlCol="0">
                <a:spAutoFit/>
              </a:bodyPr>
              <a:lstStyle/>
              <a:p>
                <a:pPr algn="ctr"/>
                <a:r>
                  <a:rPr lang="en-US" altLang="zh-CN" sz="3000" kern="1000" dirty="0" smtClean="0">
                    <a:solidFill>
                      <a:schemeClr val="tx1">
                        <a:lumMod val="95000"/>
                        <a:lumOff val="5000"/>
                      </a:schemeClr>
                    </a:solidFill>
                    <a:latin typeface="Agency FB" panose="020B0503020202020204" pitchFamily="34" charset="0"/>
                  </a:rPr>
                  <a:t>0 3</a:t>
                </a:r>
                <a:endParaRPr lang="zh-CN" altLang="en-US" sz="3000" kern="1000" dirty="0">
                  <a:solidFill>
                    <a:schemeClr val="tx1">
                      <a:lumMod val="95000"/>
                      <a:lumOff val="5000"/>
                    </a:schemeClr>
                  </a:solidFill>
                  <a:latin typeface="Agency FB" panose="020B0503020202020204" pitchFamily="34" charset="0"/>
                </a:endParaRPr>
              </a:p>
            </p:txBody>
          </p:sp>
          <p:sp>
            <p:nvSpPr>
              <p:cNvPr id="26" name="矩形 25"/>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grpSp>
        <p:nvGrpSpPr>
          <p:cNvPr id="27" name="组合 26"/>
          <p:cNvGrpSpPr/>
          <p:nvPr/>
        </p:nvGrpSpPr>
        <p:grpSpPr>
          <a:xfrm>
            <a:off x="4067944" y="3893155"/>
            <a:ext cx="4104456" cy="838835"/>
            <a:chOff x="4067944" y="483518"/>
            <a:chExt cx="4104456" cy="838835"/>
          </a:xfrm>
        </p:grpSpPr>
        <p:sp>
          <p:nvSpPr>
            <p:cNvPr id="28" name="TextBox 27"/>
            <p:cNvSpPr txBox="1"/>
            <p:nvPr/>
          </p:nvSpPr>
          <p:spPr>
            <a:xfrm>
              <a:off x="4788024" y="483518"/>
              <a:ext cx="1296144" cy="461665"/>
            </a:xfrm>
            <a:prstGeom prst="rect">
              <a:avLst/>
            </a:prstGeom>
            <a:noFill/>
          </p:spPr>
          <p:txBody>
            <a:bodyPr wrap="square" rtlCol="0">
              <a:spAutoFit/>
            </a:bodyPr>
            <a:lstStyle/>
            <a:p>
              <a:r>
                <a:rPr lang="en-US" altLang="zh-CN" sz="2400" dirty="0" smtClean="0">
                  <a:solidFill>
                    <a:schemeClr val="tx1">
                      <a:lumMod val="95000"/>
                      <a:lumOff val="5000"/>
                    </a:schemeClr>
                  </a:solidFill>
                  <a:latin typeface="Agency FB" panose="020B0503020202020204" pitchFamily="34" charset="0"/>
                </a:rPr>
                <a:t>PART FOUR</a:t>
              </a:r>
              <a:endParaRPr lang="zh-CN" altLang="en-US" sz="2400" dirty="0">
                <a:solidFill>
                  <a:schemeClr val="tx1">
                    <a:lumMod val="95000"/>
                    <a:lumOff val="5000"/>
                  </a:schemeClr>
                </a:solidFill>
                <a:latin typeface="Agency FB" panose="020B0503020202020204" pitchFamily="34" charset="0"/>
              </a:endParaRPr>
            </a:p>
          </p:txBody>
        </p:sp>
        <p:sp>
          <p:nvSpPr>
            <p:cNvPr id="29" name="TextBox 28"/>
            <p:cNvSpPr txBox="1"/>
            <p:nvPr/>
          </p:nvSpPr>
          <p:spPr>
            <a:xfrm>
              <a:off x="4788024" y="845299"/>
              <a:ext cx="3384376" cy="477054"/>
            </a:xfrm>
            <a:prstGeom prst="rect">
              <a:avLst/>
            </a:prstGeom>
            <a:noFill/>
          </p:spPr>
          <p:txBody>
            <a:bodyPr wrap="square" rtlCol="0">
              <a:spAutoFit/>
            </a:bodyPr>
            <a:lstStyle/>
            <a:p>
              <a:pPr>
                <a:lnSpc>
                  <a:spcPts val="1500"/>
                </a:lnSpc>
              </a:pPr>
              <a:r>
                <a:rPr lang="en-US" altLang="zh-CN" sz="1600" dirty="0" smtClean="0">
                  <a:latin typeface="Agency FB" panose="020B0503020202020204" pitchFamily="34" charset="0"/>
                </a:rPr>
                <a:t>ADD YOUR TEXT HERE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r>
                <a:rPr lang="zh-CN" altLang="en-US" sz="1600" dirty="0" smtClean="0">
                  <a:latin typeface="Agency FB" panose="020B0503020202020204" pitchFamily="34" charset="0"/>
                </a:rPr>
                <a:t> </a:t>
              </a:r>
              <a:r>
                <a:rPr lang="en-US" altLang="zh-CN" sz="1600" dirty="0">
                  <a:latin typeface="Agency FB" panose="020B0503020202020204" pitchFamily="34" charset="0"/>
                </a:rPr>
                <a:t>ADD YOUR TEXT </a:t>
              </a:r>
              <a:r>
                <a:rPr lang="en-US" altLang="zh-CN" sz="1600" dirty="0" smtClean="0">
                  <a:latin typeface="Agency FB" panose="020B0503020202020204" pitchFamily="34" charset="0"/>
                </a:rPr>
                <a:t>HERE</a:t>
              </a:r>
              <a:endParaRPr lang="zh-CN" altLang="en-US" sz="1600" dirty="0">
                <a:latin typeface="Agency FB" panose="020B0503020202020204" pitchFamily="34" charset="0"/>
              </a:endParaRPr>
            </a:p>
          </p:txBody>
        </p:sp>
        <p:grpSp>
          <p:nvGrpSpPr>
            <p:cNvPr id="30" name="组合 29"/>
            <p:cNvGrpSpPr/>
            <p:nvPr/>
          </p:nvGrpSpPr>
          <p:grpSpPr>
            <a:xfrm>
              <a:off x="4067944" y="555526"/>
              <a:ext cx="697433" cy="697433"/>
              <a:chOff x="4067944" y="555526"/>
              <a:chExt cx="697433" cy="697433"/>
            </a:xfrm>
          </p:grpSpPr>
          <p:sp>
            <p:nvSpPr>
              <p:cNvPr id="31" name="TextBox 30"/>
              <p:cNvSpPr txBox="1"/>
              <p:nvPr/>
            </p:nvSpPr>
            <p:spPr>
              <a:xfrm>
                <a:off x="4115271" y="627243"/>
                <a:ext cx="600745" cy="553998"/>
              </a:xfrm>
              <a:prstGeom prst="rect">
                <a:avLst/>
              </a:prstGeom>
              <a:noFill/>
              <a:ln w="9525">
                <a:noFill/>
              </a:ln>
            </p:spPr>
            <p:txBody>
              <a:bodyPr wrap="square" rtlCol="0">
                <a:spAutoFit/>
              </a:bodyPr>
              <a:lstStyle/>
              <a:p>
                <a:pPr algn="ctr"/>
                <a:r>
                  <a:rPr lang="en-US" altLang="zh-CN" sz="3000" kern="1000" dirty="0" smtClean="0">
                    <a:solidFill>
                      <a:schemeClr val="tx1">
                        <a:lumMod val="95000"/>
                        <a:lumOff val="5000"/>
                      </a:schemeClr>
                    </a:solidFill>
                    <a:latin typeface="Agency FB" panose="020B0503020202020204" pitchFamily="34" charset="0"/>
                  </a:rPr>
                  <a:t>0 4</a:t>
                </a:r>
                <a:endParaRPr lang="zh-CN" altLang="en-US" sz="3000" kern="1000" dirty="0">
                  <a:solidFill>
                    <a:schemeClr val="tx1">
                      <a:lumMod val="95000"/>
                      <a:lumOff val="5000"/>
                    </a:schemeClr>
                  </a:solidFill>
                  <a:latin typeface="Agency FB" panose="020B0503020202020204" pitchFamily="34" charset="0"/>
                </a:endParaRPr>
              </a:p>
            </p:txBody>
          </p:sp>
          <p:sp>
            <p:nvSpPr>
              <p:cNvPr id="32" name="矩形 31"/>
              <p:cNvSpPr/>
              <p:nvPr/>
            </p:nvSpPr>
            <p:spPr>
              <a:xfrm>
                <a:off x="4067944" y="555526"/>
                <a:ext cx="697433" cy="697433"/>
              </a:xfrm>
              <a:prstGeom prst="rect">
                <a:avLst/>
              </a:prstGeom>
              <a:no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Tree>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图表 7"/>
          <p:cNvGraphicFramePr/>
          <p:nvPr/>
        </p:nvGraphicFramePr>
        <p:xfrm>
          <a:off x="395536" y="1635646"/>
          <a:ext cx="8352928" cy="3111835"/>
        </p:xfrm>
        <a:graphic>
          <a:graphicData uri="http://schemas.openxmlformats.org/drawingml/2006/chart">
            <c:chart xmlns:c="http://schemas.openxmlformats.org/drawingml/2006/chart" xmlns:r="http://schemas.openxmlformats.org/officeDocument/2006/relationships" r:id="rId1"/>
          </a:graphicData>
        </a:graphic>
      </p:graphicFrame>
      <p:sp>
        <p:nvSpPr>
          <p:cNvPr id="3" name="矩形 2"/>
          <p:cNvSpPr/>
          <p:nvPr/>
        </p:nvSpPr>
        <p:spPr>
          <a:xfrm>
            <a:off x="251520" y="836577"/>
            <a:ext cx="8640960" cy="532453"/>
          </a:xfrm>
          <a:prstGeom prst="rect">
            <a:avLst/>
          </a:prstGeom>
        </p:spPr>
        <p:txBody>
          <a:bodyPr wrap="square">
            <a:spAutoFit/>
          </a:bodyPr>
          <a:lstStyle/>
          <a:p>
            <a:pPr indent="457200">
              <a:lnSpc>
                <a:spcPct val="130000"/>
              </a:lnSpc>
            </a:pPr>
            <a:r>
              <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内容请在此处输入</a:t>
            </a:r>
            <a:r>
              <a:rPr lang="zh-CN" altLang="en-US" sz="11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1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aphicFrame>
        <p:nvGraphicFramePr>
          <p:cNvPr id="8" name="图表 7"/>
          <p:cNvGraphicFramePr/>
          <p:nvPr/>
        </p:nvGraphicFramePr>
        <p:xfrm>
          <a:off x="260152" y="1118232"/>
          <a:ext cx="5328592" cy="3354759"/>
        </p:xfrm>
        <a:graphic>
          <a:graphicData uri="http://schemas.openxmlformats.org/drawingml/2006/chart">
            <c:chart xmlns:c="http://schemas.openxmlformats.org/drawingml/2006/chart" xmlns:r="http://schemas.openxmlformats.org/officeDocument/2006/relationships" r:id="rId1"/>
          </a:graphicData>
        </a:graphic>
      </p:graphicFrame>
      <p:sp>
        <p:nvSpPr>
          <p:cNvPr id="10" name="TextBox 9"/>
          <p:cNvSpPr txBox="1"/>
          <p:nvPr/>
        </p:nvSpPr>
        <p:spPr>
          <a:xfrm>
            <a:off x="6336308" y="1355452"/>
            <a:ext cx="1080120" cy="307777"/>
          </a:xfrm>
          <a:prstGeom prst="rect">
            <a:avLst/>
          </a:prstGeom>
          <a:noFill/>
        </p:spPr>
        <p:txBody>
          <a:bodyPr wrap="square" rtlCol="0">
            <a:spAutoFit/>
          </a:bodyPr>
          <a:lstStyle/>
          <a:p>
            <a:pPr algn="ctr"/>
            <a:r>
              <a:rPr lang="en-US" altLang="zh-CN" sz="1400" b="1" dirty="0" smtClean="0">
                <a:solidFill>
                  <a:srgbClr val="00B0F0"/>
                </a:solidFill>
                <a:latin typeface="微软雅黑" panose="020B0503020204020204" pitchFamily="34" charset="-122"/>
                <a:ea typeface="微软雅黑" panose="020B0503020204020204" pitchFamily="34" charset="-122"/>
              </a:rPr>
              <a:t>ETT</a:t>
            </a:r>
            <a:r>
              <a:rPr lang="zh-CN" altLang="en-US" sz="1400" b="1" dirty="0" smtClean="0">
                <a:solidFill>
                  <a:srgbClr val="00B0F0"/>
                </a:solidFill>
                <a:latin typeface="微软雅黑" panose="020B0503020204020204" pitchFamily="34" charset="-122"/>
                <a:ea typeface="微软雅黑" panose="020B0503020204020204" pitchFamily="34" charset="-122"/>
              </a:rPr>
              <a:t>工作室</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11" name="矩形 10"/>
          <p:cNvSpPr/>
          <p:nvPr/>
        </p:nvSpPr>
        <p:spPr>
          <a:xfrm>
            <a:off x="6336308" y="1663229"/>
            <a:ext cx="2484164" cy="692497"/>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5774299" y="2800044"/>
            <a:ext cx="512466" cy="512466"/>
            <a:chOff x="6355495" y="1599642"/>
            <a:chExt cx="657122" cy="657122"/>
          </a:xfrm>
        </p:grpSpPr>
        <p:sp>
          <p:nvSpPr>
            <p:cNvPr id="13" name="椭圆 12"/>
            <p:cNvSpPr/>
            <p:nvPr/>
          </p:nvSpPr>
          <p:spPr>
            <a:xfrm>
              <a:off x="6355495" y="1599642"/>
              <a:ext cx="657122" cy="657122"/>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KSO_Shape"/>
            <p:cNvSpPr/>
            <p:nvPr/>
          </p:nvSpPr>
          <p:spPr bwMode="auto">
            <a:xfrm>
              <a:off x="6481761" y="1744298"/>
              <a:ext cx="404591" cy="36781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grpSp>
      <p:grpSp>
        <p:nvGrpSpPr>
          <p:cNvPr id="15" name="组合 14"/>
          <p:cNvGrpSpPr/>
          <p:nvPr/>
        </p:nvGrpSpPr>
        <p:grpSpPr>
          <a:xfrm>
            <a:off x="5774300" y="1355452"/>
            <a:ext cx="512466" cy="512466"/>
            <a:chOff x="1187624" y="1491630"/>
            <a:chExt cx="657122" cy="657122"/>
          </a:xfrm>
        </p:grpSpPr>
        <p:sp>
          <p:nvSpPr>
            <p:cNvPr id="16" name="椭圆 15"/>
            <p:cNvSpPr/>
            <p:nvPr/>
          </p:nvSpPr>
          <p:spPr>
            <a:xfrm>
              <a:off x="1187624" y="1491630"/>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KSO_Shape"/>
            <p:cNvSpPr/>
            <p:nvPr/>
          </p:nvSpPr>
          <p:spPr bwMode="auto">
            <a:xfrm>
              <a:off x="1346362" y="1599642"/>
              <a:ext cx="339645" cy="441098"/>
            </a:xfrm>
            <a:custGeom>
              <a:avLst/>
              <a:gdLst>
                <a:gd name="T0" fmla="*/ 2147483646 w 5278"/>
                <a:gd name="T1" fmla="*/ 2147483646 h 6863"/>
                <a:gd name="T2" fmla="*/ 2147483646 w 5278"/>
                <a:gd name="T3" fmla="*/ 2147483646 h 6863"/>
                <a:gd name="T4" fmla="*/ 2147483646 w 5278"/>
                <a:gd name="T5" fmla="*/ 2147483646 h 6863"/>
                <a:gd name="T6" fmla="*/ 2147483646 w 5278"/>
                <a:gd name="T7" fmla="*/ 2147483646 h 6863"/>
                <a:gd name="T8" fmla="*/ 2147483646 w 5278"/>
                <a:gd name="T9" fmla="*/ 2147483646 h 6863"/>
                <a:gd name="T10" fmla="*/ 2147483646 w 5278"/>
                <a:gd name="T11" fmla="*/ 2147483646 h 6863"/>
                <a:gd name="T12" fmla="*/ 2147483646 w 5278"/>
                <a:gd name="T13" fmla="*/ 2147483646 h 6863"/>
                <a:gd name="T14" fmla="*/ 2147483646 w 5278"/>
                <a:gd name="T15" fmla="*/ 2147483646 h 6863"/>
                <a:gd name="T16" fmla="*/ 2147483646 w 5278"/>
                <a:gd name="T17" fmla="*/ 2147483646 h 6863"/>
                <a:gd name="T18" fmla="*/ 2147483646 w 5278"/>
                <a:gd name="T19" fmla="*/ 2147483646 h 6863"/>
                <a:gd name="T20" fmla="*/ 2147483646 w 5278"/>
                <a:gd name="T21" fmla="*/ 2147483646 h 6863"/>
                <a:gd name="T22" fmla="*/ 2147483646 w 5278"/>
                <a:gd name="T23" fmla="*/ 2147483646 h 6863"/>
                <a:gd name="T24" fmla="*/ 2147483646 w 5278"/>
                <a:gd name="T25" fmla="*/ 2147483646 h 6863"/>
                <a:gd name="T26" fmla="*/ 2147483646 w 5278"/>
                <a:gd name="T27" fmla="*/ 2147483646 h 6863"/>
                <a:gd name="T28" fmla="*/ 2147483646 w 5278"/>
                <a:gd name="T29" fmla="*/ 2147483646 h 6863"/>
                <a:gd name="T30" fmla="*/ 2147483646 w 5278"/>
                <a:gd name="T31" fmla="*/ 2147483646 h 6863"/>
                <a:gd name="T32" fmla="*/ 2147483646 w 5278"/>
                <a:gd name="T33" fmla="*/ 2147483646 h 6863"/>
                <a:gd name="T34" fmla="*/ 2147483646 w 5278"/>
                <a:gd name="T35" fmla="*/ 2147483646 h 6863"/>
                <a:gd name="T36" fmla="*/ 2147483646 w 5278"/>
                <a:gd name="T37" fmla="*/ 2147483646 h 6863"/>
                <a:gd name="T38" fmla="*/ 2147483646 w 5278"/>
                <a:gd name="T39" fmla="*/ 2147483646 h 6863"/>
                <a:gd name="T40" fmla="*/ 2147483646 w 5278"/>
                <a:gd name="T41" fmla="*/ 2147483646 h 6863"/>
                <a:gd name="T42" fmla="*/ 2147483646 w 5278"/>
                <a:gd name="T43" fmla="*/ 2147483646 h 6863"/>
                <a:gd name="T44" fmla="*/ 2147483646 w 5278"/>
                <a:gd name="T45" fmla="*/ 2147483646 h 6863"/>
                <a:gd name="T46" fmla="*/ 2147483646 w 5278"/>
                <a:gd name="T47" fmla="*/ 2147483646 h 6863"/>
                <a:gd name="T48" fmla="*/ 2147483646 w 5278"/>
                <a:gd name="T49" fmla="*/ 2147483646 h 6863"/>
                <a:gd name="T50" fmla="*/ 2147483646 w 5278"/>
                <a:gd name="T51" fmla="*/ 2147483646 h 6863"/>
                <a:gd name="T52" fmla="*/ 2147483646 w 5278"/>
                <a:gd name="T53" fmla="*/ 2147483646 h 6863"/>
                <a:gd name="T54" fmla="*/ 2147483646 w 5278"/>
                <a:gd name="T55" fmla="*/ 2147483646 h 6863"/>
                <a:gd name="T56" fmla="*/ 2147483646 w 5278"/>
                <a:gd name="T57" fmla="*/ 2147483646 h 6863"/>
                <a:gd name="T58" fmla="*/ 2147483646 w 5278"/>
                <a:gd name="T59" fmla="*/ 2147483646 h 6863"/>
                <a:gd name="T60" fmla="*/ 2147483646 w 5278"/>
                <a:gd name="T61" fmla="*/ 2147483646 h 6863"/>
                <a:gd name="T62" fmla="*/ 2147483646 w 5278"/>
                <a:gd name="T63" fmla="*/ 2147483646 h 6863"/>
                <a:gd name="T64" fmla="*/ 2147483646 w 5278"/>
                <a:gd name="T65" fmla="*/ 2147483646 h 6863"/>
                <a:gd name="T66" fmla="*/ 2147483646 w 5278"/>
                <a:gd name="T67" fmla="*/ 2147483646 h 6863"/>
                <a:gd name="T68" fmla="*/ 2147483646 w 5278"/>
                <a:gd name="T69" fmla="*/ 2147483646 h 6863"/>
                <a:gd name="T70" fmla="*/ 2147483646 w 5278"/>
                <a:gd name="T71" fmla="*/ 2147483646 h 6863"/>
                <a:gd name="T72" fmla="*/ 2147483646 w 5278"/>
                <a:gd name="T73" fmla="*/ 2147483646 h 6863"/>
                <a:gd name="T74" fmla="*/ 2147483646 w 5278"/>
                <a:gd name="T75" fmla="*/ 2147483646 h 6863"/>
                <a:gd name="T76" fmla="*/ 2147483646 w 5278"/>
                <a:gd name="T77" fmla="*/ 2147483646 h 6863"/>
                <a:gd name="T78" fmla="*/ 2147483646 w 5278"/>
                <a:gd name="T79" fmla="*/ 2147483646 h 6863"/>
                <a:gd name="T80" fmla="*/ 2147483646 w 5278"/>
                <a:gd name="T81" fmla="*/ 2147483646 h 6863"/>
                <a:gd name="T82" fmla="*/ 2147483646 w 5278"/>
                <a:gd name="T83" fmla="*/ 2147483646 h 6863"/>
                <a:gd name="T84" fmla="*/ 0 w 5278"/>
                <a:gd name="T85" fmla="*/ 2147483646 h 6863"/>
                <a:gd name="T86" fmla="*/ 2147483646 w 5278"/>
                <a:gd name="T87" fmla="*/ 2147483646 h 6863"/>
                <a:gd name="T88" fmla="*/ 2147483646 w 5278"/>
                <a:gd name="T89" fmla="*/ 2147483646 h 6863"/>
                <a:gd name="T90" fmla="*/ 2147483646 w 5278"/>
                <a:gd name="T91" fmla="*/ 2147483646 h 6863"/>
                <a:gd name="T92" fmla="*/ 2147483646 w 5278"/>
                <a:gd name="T93" fmla="*/ 2147483646 h 6863"/>
                <a:gd name="T94" fmla="*/ 2147483646 w 5278"/>
                <a:gd name="T95" fmla="*/ 2147483646 h 6863"/>
                <a:gd name="T96" fmla="*/ 2147483646 w 5278"/>
                <a:gd name="T97" fmla="*/ 1347340187 h 6863"/>
                <a:gd name="T98" fmla="*/ 2147483646 w 5278"/>
                <a:gd name="T99" fmla="*/ 513294381 h 6863"/>
                <a:gd name="T100" fmla="*/ 2147483646 w 5278"/>
                <a:gd name="T101" fmla="*/ 42761601 h 6863"/>
                <a:gd name="T102" fmla="*/ 2147483646 w 5278"/>
                <a:gd name="T103" fmla="*/ 21419384 h 6863"/>
                <a:gd name="T104" fmla="*/ 2147483646 w 5278"/>
                <a:gd name="T105" fmla="*/ 363589915 h 6863"/>
                <a:gd name="T106" fmla="*/ 2147483646 w 5278"/>
                <a:gd name="T107" fmla="*/ 1133454737 h 6863"/>
                <a:gd name="T108" fmla="*/ 2147483646 w 5278"/>
                <a:gd name="T109" fmla="*/ 2147483646 h 6863"/>
                <a:gd name="T110" fmla="*/ 2147483646 w 5278"/>
                <a:gd name="T111" fmla="*/ 2147483646 h 6863"/>
                <a:gd name="T112" fmla="*/ 2147483646 w 5278"/>
                <a:gd name="T113" fmla="*/ 2147483646 h 6863"/>
                <a:gd name="T114" fmla="*/ 2147483646 w 5278"/>
                <a:gd name="T115" fmla="*/ 2147483646 h 6863"/>
                <a:gd name="T116" fmla="*/ 2147483646 w 5278"/>
                <a:gd name="T117" fmla="*/ 2147483646 h 6863"/>
                <a:gd name="T118" fmla="*/ 2147483646 w 5278"/>
                <a:gd name="T119" fmla="*/ 2147483646 h 68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78" h="6863">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sp>
        <p:nvSpPr>
          <p:cNvPr id="18" name="TextBox 17"/>
          <p:cNvSpPr txBox="1"/>
          <p:nvPr/>
        </p:nvSpPr>
        <p:spPr>
          <a:xfrm>
            <a:off x="6336308" y="2795612"/>
            <a:ext cx="1080120" cy="307777"/>
          </a:xfrm>
          <a:prstGeom prst="rect">
            <a:avLst/>
          </a:prstGeom>
          <a:noFill/>
        </p:spPr>
        <p:txBody>
          <a:bodyPr wrap="square" rtlCol="0">
            <a:spAutoFit/>
          </a:bodyPr>
          <a:lstStyle/>
          <a:p>
            <a:pPr algn="ct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ETT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工作室</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9" name="矩形 18"/>
          <p:cNvSpPr/>
          <p:nvPr/>
        </p:nvSpPr>
        <p:spPr>
          <a:xfrm>
            <a:off x="6336308" y="3103389"/>
            <a:ext cx="2484164" cy="692497"/>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bg1"/>
                </a:solidFill>
                <a:latin typeface="Agency FB" panose="020B0503020202020204" pitchFamily="34" charset="0"/>
                <a:ea typeface="微软雅黑" panose="020B0503020204020204" pitchFamily="34" charset="-122"/>
              </a:rPr>
              <a:t>ADD YOUR TITLT HERE</a:t>
            </a:r>
            <a:endParaRPr lang="zh-CN" altLang="en-US" sz="2000" dirty="0">
              <a:solidFill>
                <a:schemeClr val="bg1"/>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8" name="图片 7"/>
          <p:cNvPicPr>
            <a:picLocks noChangeAspect="1"/>
          </p:cNvPicPr>
          <p:nvPr/>
        </p:nvPicPr>
        <p:blipFill>
          <a:blip r:embed="rId1" cstate="screen">
            <a:lum bright="70000" contrast="-70000"/>
            <a:extLst>
              <a:ext uri="{BEBA8EAE-BF5A-486C-A8C5-ECC9F3942E4B}">
                <a14:imgProps xmlns:a14="http://schemas.microsoft.com/office/drawing/2010/main">
                  <a14:imgLayer r:embed="rId2">
                    <a14:imgEffect>
                      <a14:brightnessContrast bright="-40000" contrast="-40000"/>
                    </a14:imgEffect>
                  </a14:imgLayer>
                </a14:imgProps>
              </a:ext>
            </a:extLst>
          </a:blip>
          <a:stretch>
            <a:fillRect/>
          </a:stretch>
        </p:blipFill>
        <p:spPr>
          <a:xfrm>
            <a:off x="2051720" y="852764"/>
            <a:ext cx="3888432" cy="3301135"/>
          </a:xfrm>
          <a:prstGeom prst="rect">
            <a:avLst/>
          </a:prstGeom>
        </p:spPr>
      </p:pic>
      <p:grpSp>
        <p:nvGrpSpPr>
          <p:cNvPr id="10" name="组合 9"/>
          <p:cNvGrpSpPr/>
          <p:nvPr/>
        </p:nvGrpSpPr>
        <p:grpSpPr>
          <a:xfrm flipH="1">
            <a:off x="4860032" y="1822003"/>
            <a:ext cx="1621264" cy="216617"/>
            <a:chOff x="2117594" y="2267456"/>
            <a:chExt cx="1621264" cy="216617"/>
          </a:xfrm>
        </p:grpSpPr>
        <p:cxnSp>
          <p:nvCxnSpPr>
            <p:cNvPr id="11" name="直接箭头连接符 10"/>
            <p:cNvCxnSpPr/>
            <p:nvPr/>
          </p:nvCxnSpPr>
          <p:spPr bwMode="auto">
            <a:xfrm flipH="1">
              <a:off x="2117594" y="2267456"/>
              <a:ext cx="1333232" cy="0"/>
            </a:xfrm>
            <a:prstGeom prst="straightConnector1">
              <a:avLst/>
            </a:prstGeom>
            <a:solidFill>
              <a:schemeClr val="accent1"/>
            </a:solidFill>
            <a:ln w="19050" cap="rnd"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 name="直接连接符 11"/>
            <p:cNvCxnSpPr/>
            <p:nvPr/>
          </p:nvCxnSpPr>
          <p:spPr bwMode="auto">
            <a:xfrm flipH="1" flipV="1">
              <a:off x="3450826" y="2268049"/>
              <a:ext cx="288032" cy="216024"/>
            </a:xfrm>
            <a:prstGeom prst="line">
              <a:avLst/>
            </a:prstGeom>
            <a:solidFill>
              <a:schemeClr val="accent1"/>
            </a:solidFill>
            <a:ln w="19050" cap="rnd" cmpd="sng" algn="ctr">
              <a:solidFill>
                <a:srgbClr val="00B0F0"/>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组合 13"/>
          <p:cNvGrpSpPr/>
          <p:nvPr/>
        </p:nvGrpSpPr>
        <p:grpSpPr>
          <a:xfrm flipH="1">
            <a:off x="4788024" y="3435846"/>
            <a:ext cx="1152128" cy="216617"/>
            <a:chOff x="2586730" y="2267456"/>
            <a:chExt cx="1152128" cy="216617"/>
          </a:xfrm>
        </p:grpSpPr>
        <p:cxnSp>
          <p:nvCxnSpPr>
            <p:cNvPr id="15" name="直接箭头连接符 14"/>
            <p:cNvCxnSpPr/>
            <p:nvPr/>
          </p:nvCxnSpPr>
          <p:spPr bwMode="auto">
            <a:xfrm flipH="1">
              <a:off x="2586730" y="2267456"/>
              <a:ext cx="864096" cy="0"/>
            </a:xfrm>
            <a:prstGeom prst="straightConnector1">
              <a:avLst/>
            </a:prstGeom>
            <a:solidFill>
              <a:schemeClr val="accent1"/>
            </a:solidFill>
            <a:ln w="19050" cap="rnd"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直接连接符 15"/>
            <p:cNvCxnSpPr/>
            <p:nvPr/>
          </p:nvCxnSpPr>
          <p:spPr bwMode="auto">
            <a:xfrm flipH="1" flipV="1">
              <a:off x="3450826" y="2268049"/>
              <a:ext cx="288032" cy="216024"/>
            </a:xfrm>
            <a:prstGeom prst="line">
              <a:avLst/>
            </a:prstGeom>
            <a:solidFill>
              <a:schemeClr val="accent1"/>
            </a:solidFill>
            <a:ln w="19050" cap="rnd" cmpd="sng" algn="ctr">
              <a:solidFill>
                <a:srgbClr val="00B0F0"/>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8" name="组合 17"/>
          <p:cNvGrpSpPr/>
          <p:nvPr/>
        </p:nvGrpSpPr>
        <p:grpSpPr>
          <a:xfrm>
            <a:off x="1547664" y="2928308"/>
            <a:ext cx="1656184" cy="216617"/>
            <a:chOff x="2082674" y="2267456"/>
            <a:chExt cx="1656184" cy="216617"/>
          </a:xfrm>
        </p:grpSpPr>
        <p:cxnSp>
          <p:nvCxnSpPr>
            <p:cNvPr id="19" name="直接箭头连接符 18"/>
            <p:cNvCxnSpPr/>
            <p:nvPr/>
          </p:nvCxnSpPr>
          <p:spPr bwMode="auto">
            <a:xfrm flipH="1">
              <a:off x="2082674" y="2267456"/>
              <a:ext cx="1368152" cy="0"/>
            </a:xfrm>
            <a:prstGeom prst="straightConnector1">
              <a:avLst/>
            </a:prstGeom>
            <a:solidFill>
              <a:schemeClr val="accent1"/>
            </a:solidFill>
            <a:ln w="19050" cap="rnd" cmpd="sng" algn="ctr">
              <a:solidFill>
                <a:srgbClr val="00B0F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直接连接符 19"/>
            <p:cNvCxnSpPr/>
            <p:nvPr/>
          </p:nvCxnSpPr>
          <p:spPr bwMode="auto">
            <a:xfrm flipH="1" flipV="1">
              <a:off x="3450826" y="2268049"/>
              <a:ext cx="288032" cy="216024"/>
            </a:xfrm>
            <a:prstGeom prst="line">
              <a:avLst/>
            </a:prstGeom>
            <a:solidFill>
              <a:schemeClr val="accent1"/>
            </a:solidFill>
            <a:ln w="19050" cap="rnd" cmpd="sng" algn="ctr">
              <a:solidFill>
                <a:srgbClr val="00B0F0"/>
              </a:solidFill>
              <a:prstDash val="solid"/>
              <a:round/>
              <a:headEnd type="oval"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组合 2"/>
          <p:cNvGrpSpPr/>
          <p:nvPr/>
        </p:nvGrpSpPr>
        <p:grpSpPr>
          <a:xfrm>
            <a:off x="6516216" y="1715492"/>
            <a:ext cx="2484164" cy="1000274"/>
            <a:chOff x="6336308" y="1355452"/>
            <a:chExt cx="2484164" cy="1000274"/>
          </a:xfrm>
        </p:grpSpPr>
        <p:sp>
          <p:nvSpPr>
            <p:cNvPr id="22" name="TextBox 21"/>
            <p:cNvSpPr txBox="1"/>
            <p:nvPr/>
          </p:nvSpPr>
          <p:spPr>
            <a:xfrm>
              <a:off x="6336308" y="1355452"/>
              <a:ext cx="1080120" cy="307777"/>
            </a:xfrm>
            <a:prstGeom prst="rect">
              <a:avLst/>
            </a:prstGeom>
            <a:noFill/>
          </p:spPr>
          <p:txBody>
            <a:bodyPr wrap="square" rtlCol="0">
              <a:spAutoFit/>
            </a:bodyPr>
            <a:lstStyle/>
            <a:p>
              <a:pPr algn="ctr"/>
              <a:r>
                <a:rPr lang="en-US" altLang="zh-CN" sz="1400" b="1" dirty="0" smtClean="0">
                  <a:solidFill>
                    <a:srgbClr val="00B0F0"/>
                  </a:solidFill>
                  <a:latin typeface="微软雅黑" panose="020B0503020204020204" pitchFamily="34" charset="-122"/>
                  <a:ea typeface="微软雅黑" panose="020B0503020204020204" pitchFamily="34" charset="-122"/>
                </a:rPr>
                <a:t>ETT</a:t>
              </a:r>
              <a:r>
                <a:rPr lang="zh-CN" altLang="en-US" sz="1400" b="1" dirty="0" smtClean="0">
                  <a:solidFill>
                    <a:srgbClr val="00B0F0"/>
                  </a:solidFill>
                  <a:latin typeface="微软雅黑" panose="020B0503020204020204" pitchFamily="34" charset="-122"/>
                  <a:ea typeface="微软雅黑" panose="020B0503020204020204" pitchFamily="34" charset="-122"/>
                </a:rPr>
                <a:t>工作室</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3" name="矩形 22"/>
            <p:cNvSpPr/>
            <p:nvPr/>
          </p:nvSpPr>
          <p:spPr>
            <a:xfrm>
              <a:off x="6336308" y="1663229"/>
              <a:ext cx="2484164" cy="692497"/>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5966594" y="3291830"/>
            <a:ext cx="2484164" cy="1000274"/>
            <a:chOff x="6336308" y="1355452"/>
            <a:chExt cx="2484164" cy="1000274"/>
          </a:xfrm>
        </p:grpSpPr>
        <p:sp>
          <p:nvSpPr>
            <p:cNvPr id="25" name="TextBox 24"/>
            <p:cNvSpPr txBox="1"/>
            <p:nvPr/>
          </p:nvSpPr>
          <p:spPr>
            <a:xfrm>
              <a:off x="6336308" y="1355452"/>
              <a:ext cx="1080120" cy="307777"/>
            </a:xfrm>
            <a:prstGeom prst="rect">
              <a:avLst/>
            </a:prstGeom>
            <a:noFill/>
          </p:spPr>
          <p:txBody>
            <a:bodyPr wrap="square" rtlCol="0">
              <a:spAutoFit/>
            </a:bodyPr>
            <a:lstStyle/>
            <a:p>
              <a:pPr algn="ctr"/>
              <a:r>
                <a:rPr lang="en-US" altLang="zh-CN" sz="1400" b="1" dirty="0" smtClean="0">
                  <a:solidFill>
                    <a:srgbClr val="00B0F0"/>
                  </a:solidFill>
                  <a:latin typeface="微软雅黑" panose="020B0503020204020204" pitchFamily="34" charset="-122"/>
                  <a:ea typeface="微软雅黑" panose="020B0503020204020204" pitchFamily="34" charset="-122"/>
                </a:rPr>
                <a:t>ETT</a:t>
              </a:r>
              <a:r>
                <a:rPr lang="zh-CN" altLang="en-US" sz="1400" b="1" dirty="0" smtClean="0">
                  <a:solidFill>
                    <a:srgbClr val="00B0F0"/>
                  </a:solidFill>
                  <a:latin typeface="微软雅黑" panose="020B0503020204020204" pitchFamily="34" charset="-122"/>
                  <a:ea typeface="微软雅黑" panose="020B0503020204020204" pitchFamily="34" charset="-122"/>
                </a:rPr>
                <a:t>工作室</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6" name="矩形 25"/>
            <p:cNvSpPr/>
            <p:nvPr/>
          </p:nvSpPr>
          <p:spPr>
            <a:xfrm>
              <a:off x="6336308" y="1663229"/>
              <a:ext cx="2484164" cy="692497"/>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425972" y="2787774"/>
            <a:ext cx="2484164" cy="980782"/>
            <a:chOff x="6336308" y="1355452"/>
            <a:chExt cx="2484164" cy="980782"/>
          </a:xfrm>
        </p:grpSpPr>
        <p:sp>
          <p:nvSpPr>
            <p:cNvPr id="28" name="TextBox 27"/>
            <p:cNvSpPr txBox="1"/>
            <p:nvPr/>
          </p:nvSpPr>
          <p:spPr>
            <a:xfrm>
              <a:off x="6336308" y="1355452"/>
              <a:ext cx="1080120" cy="307777"/>
            </a:xfrm>
            <a:prstGeom prst="rect">
              <a:avLst/>
            </a:prstGeom>
            <a:noFill/>
          </p:spPr>
          <p:txBody>
            <a:bodyPr wrap="square" rtlCol="0">
              <a:spAutoFit/>
            </a:bodyPr>
            <a:lstStyle/>
            <a:p>
              <a:pPr algn="ctr"/>
              <a:r>
                <a:rPr lang="en-US" altLang="zh-CN" sz="1400" b="1" dirty="0" smtClean="0">
                  <a:solidFill>
                    <a:srgbClr val="00B0F0"/>
                  </a:solidFill>
                  <a:latin typeface="微软雅黑" panose="020B0503020204020204" pitchFamily="34" charset="-122"/>
                  <a:ea typeface="微软雅黑" panose="020B0503020204020204" pitchFamily="34" charset="-122"/>
                </a:rPr>
                <a:t>ETT</a:t>
              </a:r>
              <a:r>
                <a:rPr lang="zh-CN" altLang="en-US" sz="1400" b="1" dirty="0" smtClean="0">
                  <a:solidFill>
                    <a:srgbClr val="00B0F0"/>
                  </a:solidFill>
                  <a:latin typeface="微软雅黑" panose="020B0503020204020204" pitchFamily="34" charset="-122"/>
                  <a:ea typeface="微软雅黑" panose="020B0503020204020204" pitchFamily="34" charset="-122"/>
                </a:rPr>
                <a:t>工作室</a:t>
              </a:r>
              <a:endParaRPr lang="zh-CN" altLang="en-US" sz="1400" b="1" dirty="0">
                <a:solidFill>
                  <a:srgbClr val="00B0F0"/>
                </a:solidFill>
                <a:latin typeface="微软雅黑" panose="020B0503020204020204" pitchFamily="34" charset="-122"/>
                <a:ea typeface="微软雅黑" panose="020B0503020204020204" pitchFamily="34" charset="-122"/>
              </a:endParaRPr>
            </a:p>
          </p:txBody>
        </p:sp>
        <p:sp>
          <p:nvSpPr>
            <p:cNvPr id="29" name="矩形 28"/>
            <p:cNvSpPr/>
            <p:nvPr/>
          </p:nvSpPr>
          <p:spPr>
            <a:xfrm>
              <a:off x="6336308" y="1663229"/>
              <a:ext cx="2484164" cy="673005"/>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p:cNvSpPr/>
          <p:nvPr/>
        </p:nvSpPr>
        <p:spPr>
          <a:xfrm>
            <a:off x="0" y="1203598"/>
            <a:ext cx="2627784" cy="2664296"/>
          </a:xfrm>
          <a:prstGeom prst="rect">
            <a:avLst/>
          </a:prstGeom>
          <a:solidFill>
            <a:srgbClr val="00B0F0">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 name="Picture 2"/>
          <p:cNvPicPr>
            <a:picLocks noChangeAspect="1" noChangeArrowheads="1"/>
          </p:cNvPicPr>
          <p:nvPr/>
        </p:nvPicPr>
        <p:blipFill rotWithShape="1">
          <a:blip r:embed="rId1" cstate="screen"/>
          <a:srcRect r="-104"/>
          <a:stretch>
            <a:fillRect/>
          </a:stretch>
        </p:blipFill>
        <p:spPr bwMode="auto">
          <a:xfrm>
            <a:off x="2627783" y="1482339"/>
            <a:ext cx="6516217" cy="208581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72091" y="1482338"/>
            <a:ext cx="2383685" cy="369332"/>
          </a:xfrm>
          <a:prstGeom prst="rect">
            <a:avLst/>
          </a:prstGeom>
          <a:noFill/>
        </p:spPr>
        <p:txBody>
          <a:bodyPr wrap="square" rtlCol="0">
            <a:spAutoFit/>
          </a:bodyPr>
          <a:lstStyle/>
          <a:p>
            <a:pPr algn="ctr"/>
            <a:r>
              <a:rPr lang="en-US" altLang="zh-CN" b="1" dirty="0">
                <a:solidFill>
                  <a:schemeClr val="tx1">
                    <a:lumMod val="75000"/>
                    <a:lumOff val="25000"/>
                  </a:schemeClr>
                </a:solidFill>
                <a:latin typeface="微软雅黑" panose="020B0503020204020204" pitchFamily="34" charset="-122"/>
                <a:ea typeface="微软雅黑" panose="020B0503020204020204" pitchFamily="34" charset="-122"/>
              </a:rPr>
              <a:t>ETT</a:t>
            </a:r>
            <a:r>
              <a:rPr lang="zh-CN" altLang="en-US" b="1" dirty="0">
                <a:solidFill>
                  <a:schemeClr val="tx1">
                    <a:lumMod val="75000"/>
                    <a:lumOff val="25000"/>
                  </a:schemeClr>
                </a:solidFill>
                <a:latin typeface="微软雅黑" panose="020B0503020204020204" pitchFamily="34" charset="-122"/>
                <a:ea typeface="微软雅黑" panose="020B0503020204020204" pitchFamily="34" charset="-122"/>
              </a:rPr>
              <a:t>工作室</a:t>
            </a:r>
            <a:endParaRPr lang="zh-CN" altLang="en-US"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2" name="文本框 48"/>
          <p:cNvSpPr txBox="1"/>
          <p:nvPr/>
        </p:nvSpPr>
        <p:spPr>
          <a:xfrm>
            <a:off x="80018" y="1875099"/>
            <a:ext cx="2475758" cy="1412694"/>
          </a:xfrm>
          <a:prstGeom prst="rect">
            <a:avLst/>
          </a:prstGeom>
          <a:noFill/>
        </p:spPr>
        <p:txBody>
          <a:bodyPr wrap="square" rtlCol="0">
            <a:spAutoFit/>
          </a:bodyPr>
          <a:lstStyle/>
          <a:p>
            <a:pPr indent="179705">
              <a:lnSpc>
                <a:spcPct val="130000"/>
              </a:lnSpc>
            </a:pPr>
            <a:r>
              <a:rPr lang="zh-CN" altLang="en-US" sz="11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a:t>
            </a:r>
            <a:r>
              <a:rPr lang="zh-CN" altLang="en-US" sz="1100" dirty="0" smtClean="0">
                <a:solidFill>
                  <a:schemeClr val="bg1"/>
                </a:solidFill>
                <a:latin typeface="微软雅黑" panose="020B0503020204020204" pitchFamily="34" charset="-122"/>
                <a:ea typeface="微软雅黑" panose="020B0503020204020204" pitchFamily="34" charset="-122"/>
              </a:rPr>
              <a:t>内容</a:t>
            </a:r>
            <a:r>
              <a:rPr lang="zh-CN" altLang="en-US" sz="11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a:t>
            </a:r>
            <a:r>
              <a:rPr lang="zh-CN" altLang="en-US" sz="1100" dirty="0" smtClean="0">
                <a:solidFill>
                  <a:schemeClr val="bg1"/>
                </a:solidFill>
                <a:latin typeface="微软雅黑" panose="020B0503020204020204" pitchFamily="34" charset="-122"/>
                <a:ea typeface="微软雅黑" panose="020B0503020204020204" pitchFamily="34" charset="-122"/>
              </a:rPr>
              <a:t>内容</a:t>
            </a:r>
            <a:r>
              <a:rPr lang="zh-CN" altLang="en-US" sz="1100" dirty="0">
                <a:solidFill>
                  <a:schemeClr val="bg1"/>
                </a:solidFill>
                <a:latin typeface="微软雅黑" panose="020B0503020204020204" pitchFamily="34" charset="-122"/>
                <a:ea typeface="微软雅黑" panose="020B0503020204020204" pitchFamily="34" charset="-122"/>
              </a:rPr>
              <a:t>请在此处</a:t>
            </a:r>
            <a:r>
              <a:rPr lang="zh-CN" altLang="en-US" sz="1100" dirty="0" smtClean="0">
                <a:solidFill>
                  <a:schemeClr val="bg1"/>
                </a:solidFill>
                <a:latin typeface="微软雅黑" panose="020B0503020204020204" pitchFamily="34" charset="-122"/>
                <a:ea typeface="微软雅黑" panose="020B0503020204020204" pitchFamily="34" charset="-122"/>
              </a:rPr>
              <a:t>输入</a:t>
            </a:r>
            <a:endParaRPr lang="zh-CN" altLang="en-US" sz="1100" dirty="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25760" y="1563638"/>
            <a:ext cx="8892480" cy="1323439"/>
          </a:xfrm>
          <a:prstGeom prst="rect">
            <a:avLst/>
          </a:prstGeom>
          <a:noFill/>
        </p:spPr>
        <p:txBody>
          <a:bodyPr wrap="square" rtlCol="0">
            <a:spAutoFit/>
          </a:bodyPr>
          <a:lstStyle/>
          <a:p>
            <a:pPr algn="r"/>
            <a:r>
              <a:rPr lang="en-US" altLang="zh-CN" sz="8000" dirty="0">
                <a:solidFill>
                  <a:schemeClr val="bg1"/>
                </a:solidFill>
                <a:latin typeface="Agency FB" panose="020B0503020202020204" pitchFamily="34" charset="0"/>
                <a:ea typeface="全新硬笔行书简" panose="02010600040101010101" pitchFamily="2" charset="-122"/>
              </a:rPr>
              <a:t>THANK YOU !</a:t>
            </a:r>
            <a:endParaRPr lang="zh-CN" altLang="en-US" sz="8000" dirty="0">
              <a:solidFill>
                <a:schemeClr val="bg1"/>
              </a:solidFill>
              <a:latin typeface="Agency FB" panose="020B0503020202020204" pitchFamily="34" charset="0"/>
              <a:ea typeface="全新硬笔行书简" panose="02010600040101010101" pitchFamily="2" charset="-122"/>
            </a:endParaRPr>
          </a:p>
        </p:txBody>
      </p:sp>
      <p:sp>
        <p:nvSpPr>
          <p:cNvPr id="4" name="TextBox 3"/>
          <p:cNvSpPr txBox="1"/>
          <p:nvPr/>
        </p:nvSpPr>
        <p:spPr>
          <a:xfrm>
            <a:off x="6641976" y="3025284"/>
            <a:ext cx="2376264" cy="338554"/>
          </a:xfrm>
          <a:prstGeom prst="rect">
            <a:avLst/>
          </a:prstGeom>
          <a:noFill/>
        </p:spPr>
        <p:txBody>
          <a:bodyPr wrap="square" rtlCol="0">
            <a:spAutoFit/>
          </a:bodyPr>
          <a:lstStyle/>
          <a:p>
            <a:pPr algn="r"/>
            <a:r>
              <a:rPr lang="zh-CN" altLang="en-US" sz="1600" dirty="0" smtClean="0">
                <a:solidFill>
                  <a:schemeClr val="bg1"/>
                </a:solidFill>
                <a:latin typeface="微软雅黑" panose="020B0503020204020204" pitchFamily="34" charset="-122"/>
                <a:ea typeface="微软雅黑" panose="020B0503020204020204" pitchFamily="34" charset="-122"/>
              </a:rPr>
              <a:t>汇报人：</a:t>
            </a:r>
            <a:r>
              <a:rPr lang="en-US" altLang="zh-CN" sz="1600" dirty="0" smtClean="0">
                <a:solidFill>
                  <a:schemeClr val="bg1"/>
                </a:solidFill>
                <a:latin typeface="微软雅黑" panose="020B0503020204020204" pitchFamily="34" charset="-122"/>
                <a:ea typeface="微软雅黑" panose="020B0503020204020204" pitchFamily="34" charset="-122"/>
              </a:rPr>
              <a:t>ETT</a:t>
            </a:r>
            <a:r>
              <a:rPr lang="zh-CN" altLang="en-US" sz="1600" dirty="0" smtClean="0">
                <a:solidFill>
                  <a:schemeClr val="bg1"/>
                </a:solidFill>
                <a:latin typeface="微软雅黑" panose="020B0503020204020204" pitchFamily="34" charset="-122"/>
                <a:ea typeface="微软雅黑" panose="020B0503020204020204" pitchFamily="34" charset="-122"/>
              </a:rPr>
              <a:t>工作室</a:t>
            </a:r>
            <a:endParaRPr lang="zh-CN" altLang="en-US" sz="1600"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424488" y="3363838"/>
            <a:ext cx="540000" cy="396000"/>
            <a:chOff x="8064448" y="3363838"/>
            <a:chExt cx="540000" cy="396000"/>
          </a:xfrm>
        </p:grpSpPr>
        <p:sp>
          <p:nvSpPr>
            <p:cNvPr id="6" name="TextBox 5"/>
            <p:cNvSpPr txBox="1"/>
            <p:nvPr/>
          </p:nvSpPr>
          <p:spPr>
            <a:xfrm>
              <a:off x="8064448" y="3363838"/>
              <a:ext cx="540000" cy="396000"/>
            </a:xfrm>
            <a:prstGeom prst="rect">
              <a:avLst/>
            </a:prstGeom>
            <a:noFill/>
            <a:ln w="3175">
              <a:noFill/>
            </a:ln>
          </p:spPr>
          <p:txBody>
            <a:bodyPr wrap="square" rtlCol="0">
              <a:spAutoFit/>
            </a:bodyPr>
            <a:lstStyle/>
            <a:p>
              <a:pPr algn="ctr"/>
              <a:r>
                <a:rPr lang="en-US" altLang="zh-CN" dirty="0" smtClean="0">
                  <a:solidFill>
                    <a:schemeClr val="bg1"/>
                  </a:solidFill>
                  <a:latin typeface="Agency FB" panose="020B0503020202020204" pitchFamily="34" charset="0"/>
                </a:rPr>
                <a:t>2016</a:t>
              </a:r>
              <a:endParaRPr lang="zh-CN" altLang="en-US" dirty="0">
                <a:solidFill>
                  <a:schemeClr val="bg1"/>
                </a:solidFill>
                <a:latin typeface="Agency FB" panose="020B0503020202020204" pitchFamily="34" charset="0"/>
              </a:endParaRPr>
            </a:p>
          </p:txBody>
        </p:sp>
        <p:sp>
          <p:nvSpPr>
            <p:cNvPr id="5" name="矩形 4"/>
            <p:cNvSpPr/>
            <p:nvPr/>
          </p:nvSpPr>
          <p:spPr>
            <a:xfrm>
              <a:off x="8121943" y="3413650"/>
              <a:ext cx="432000" cy="252000"/>
            </a:xfrm>
            <a:prstGeom prst="rect">
              <a:avLst/>
            </a:prstGeom>
            <a:no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372488" y="-92546"/>
            <a:ext cx="622160" cy="555526"/>
          </a:xfrm>
          <a:prstGeom prst="rect">
            <a:avLst/>
          </a:prstGeom>
          <a:solidFill>
            <a:srgbClr val="00B0F0">
              <a:alpha val="50000"/>
            </a:srgbClr>
          </a:solidFill>
          <a:ln w="31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0"/>
          <p:cNvSpPr txBox="1"/>
          <p:nvPr/>
        </p:nvSpPr>
        <p:spPr>
          <a:xfrm>
            <a:off x="323528" y="77708"/>
            <a:ext cx="720080" cy="400110"/>
          </a:xfrm>
          <a:prstGeom prst="rect">
            <a:avLst/>
          </a:prstGeom>
          <a:noFill/>
        </p:spPr>
        <p:txBody>
          <a:bodyPr wrap="square" rtlCol="0">
            <a:spAutoFit/>
          </a:bodyPr>
          <a:lstStyle/>
          <a:p>
            <a:pPr algn="ctr"/>
            <a:r>
              <a:rPr lang="en-US" altLang="zh-CN" sz="2000" dirty="0" smtClean="0">
                <a:solidFill>
                  <a:schemeClr val="bg1"/>
                </a:solidFill>
                <a:latin typeface="Agency FB" panose="020B0503020202020204" pitchFamily="34" charset="0"/>
              </a:rPr>
              <a:t>LOGO</a:t>
            </a:r>
            <a:endParaRPr lang="zh-CN" altLang="en-US" sz="2000" dirty="0">
              <a:solidFill>
                <a:schemeClr val="bg1"/>
              </a:solidFill>
              <a:latin typeface="Agency FB" panose="020B0503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836483" y="411511"/>
            <a:ext cx="3521637" cy="746407"/>
          </a:xfrm>
          <a:prstGeom prst="rect">
            <a:avLst/>
          </a:prstGeom>
          <a:noFill/>
        </p:spPr>
        <p:txBody>
          <a:bodyPr wrap="none" lIns="68580" tIns="34290" rIns="68580" bIns="34290" rtlCol="0">
            <a:spAutoFit/>
          </a:bodyPr>
          <a:lstStyle/>
          <a:p>
            <a:r>
              <a:rPr lang="zh-CN" altLang="en-US" sz="4400" b="1" dirty="0">
                <a:solidFill>
                  <a:schemeClr val="bg1"/>
                </a:solidFill>
                <a:latin typeface="微软雅黑" panose="020B0503020204020204" pitchFamily="34" charset="-122"/>
                <a:ea typeface="微软雅黑" panose="020B0503020204020204" pitchFamily="34" charset="-122"/>
              </a:rPr>
              <a:t>图片更换说明</a:t>
            </a:r>
            <a:endParaRPr lang="zh-CN" altLang="en-US" sz="4400" b="1" dirty="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971601" y="1347614"/>
            <a:ext cx="2992241" cy="1053942"/>
          </a:xfrm>
          <a:prstGeom prst="rect">
            <a:avLst/>
          </a:prstGeom>
        </p:spPr>
        <p:txBody>
          <a:bodyPr wrap="square" lIns="68580" tIns="34290" rIns="68580" bIns="34290">
            <a:spAutoFit/>
          </a:bodyPr>
          <a:lstStyle/>
          <a:p>
            <a:r>
              <a:rPr lang="zh-CN" altLang="en-US" sz="1600" dirty="0">
                <a:solidFill>
                  <a:schemeClr val="bg1"/>
                </a:solidFill>
                <a:latin typeface="微软雅黑" panose="020B0503020204020204" pitchFamily="34" charset="-122"/>
                <a:ea typeface="微软雅黑" panose="020B0503020204020204" pitchFamily="34" charset="-122"/>
              </a:rPr>
              <a:t>右键要更换的图片，选择</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设置图片格式</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，选择</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填充</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，点击</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文件</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选择图片，</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偏移量</a:t>
            </a:r>
            <a:r>
              <a:rPr lang="en-US" altLang="zh-CN" sz="1600" dirty="0">
                <a:solidFill>
                  <a:schemeClr val="bg1"/>
                </a:solidFill>
                <a:latin typeface="微软雅黑" panose="020B0503020204020204" pitchFamily="34" charset="-122"/>
                <a:ea typeface="微软雅黑" panose="020B0503020204020204" pitchFamily="34" charset="-122"/>
              </a:rPr>
              <a:t>】</a:t>
            </a:r>
            <a:r>
              <a:rPr lang="zh-CN" altLang="en-US" sz="1600" dirty="0">
                <a:solidFill>
                  <a:schemeClr val="bg1"/>
                </a:solidFill>
                <a:latin typeface="微软雅黑" panose="020B0503020204020204" pitchFamily="34" charset="-122"/>
                <a:ea typeface="微软雅黑" panose="020B0503020204020204" pitchFamily="34" charset="-122"/>
              </a:rPr>
              <a:t>可以调整图片位置</a:t>
            </a:r>
            <a:endParaRPr lang="zh-CN" altLang="en-US" sz="1600" dirty="0">
              <a:solidFill>
                <a:schemeClr val="bg1"/>
              </a:solidFill>
            </a:endParaRPr>
          </a:p>
        </p:txBody>
      </p:sp>
      <p:pic>
        <p:nvPicPr>
          <p:cNvPr id="1026" name="Picture 2"/>
          <p:cNvPicPr>
            <a:picLocks noChangeAspect="1" noChangeArrowheads="1"/>
          </p:cNvPicPr>
          <p:nvPr/>
        </p:nvPicPr>
        <p:blipFill>
          <a:blip r:embed="rId1"/>
          <a:srcRect/>
          <a:stretch>
            <a:fillRect/>
          </a:stretch>
        </p:blipFill>
        <p:spPr bwMode="auto">
          <a:xfrm>
            <a:off x="4373900" y="1347615"/>
            <a:ext cx="3577605" cy="34605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圆角矩形 5"/>
          <p:cNvSpPr/>
          <p:nvPr/>
        </p:nvSpPr>
        <p:spPr>
          <a:xfrm>
            <a:off x="4373901" y="1563638"/>
            <a:ext cx="846172" cy="21602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8" name="圆角矩形 7"/>
          <p:cNvSpPr/>
          <p:nvPr/>
        </p:nvSpPr>
        <p:spPr>
          <a:xfrm>
            <a:off x="5220072" y="2931790"/>
            <a:ext cx="846172" cy="21602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
        <p:nvSpPr>
          <p:cNvPr id="9" name="圆角矩形 8"/>
          <p:cNvSpPr/>
          <p:nvPr/>
        </p:nvSpPr>
        <p:spPr>
          <a:xfrm>
            <a:off x="5361985" y="3322838"/>
            <a:ext cx="1874312" cy="617064"/>
          </a:xfrm>
          <a:prstGeom prst="round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zh-CN" altLang="en-US">
              <a:solidFill>
                <a:prstClr val="white"/>
              </a:solidFill>
            </a:endParaRPr>
          </a:p>
        </p:txBody>
      </p:sp>
    </p:spTree>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
          <p:cNvSpPr/>
          <p:nvPr/>
        </p:nvSpPr>
        <p:spPr>
          <a:xfrm>
            <a:off x="1681889" y="2209695"/>
            <a:ext cx="447675" cy="492593"/>
          </a:xfrm>
          <a:custGeom>
            <a:avLst/>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ah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rgbClr val="61942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a:defRPr/>
            </a:pPr>
            <a:endParaRPr lang="zh-CN" altLang="en-US" sz="1400">
              <a:solidFill>
                <a:prstClr val="white"/>
              </a:solidFill>
            </a:endParaRPr>
          </a:p>
        </p:txBody>
      </p:sp>
      <p:sp>
        <p:nvSpPr>
          <p:cNvPr id="4" name="矩形 3"/>
          <p:cNvSpPr/>
          <p:nvPr/>
        </p:nvSpPr>
        <p:spPr>
          <a:xfrm>
            <a:off x="2124076" y="2212400"/>
            <a:ext cx="7019925" cy="492919"/>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97" tIns="0" rIns="134997" bIns="0" anchor="ctr"/>
          <a:lstStyle/>
          <a:p>
            <a:pPr algn="ctr" defTabSz="685800">
              <a:defRPr/>
            </a:pP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a:t>
            </a: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sym typeface="+mn-ea"/>
              </a:rPr>
              <a:t>qeeho</a:t>
            </a:r>
            <a:r>
              <a:rPr lang="en-US" altLang="zh-CN" sz="2100" dirty="0">
                <a:solidFill>
                  <a:prstClr val="white"/>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.com</a:t>
            </a:r>
            <a:endParaRPr lang="zh-CN" altLang="en-US" sz="2100" dirty="0">
              <a:solidFill>
                <a:srgbClr val="CEEAB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2" y="1636569"/>
            <a:ext cx="6984207" cy="58145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defTabSz="685800">
              <a:defRPr/>
            </a:pPr>
            <a:r>
              <a:rPr lang="zh-CN" altLang="en-US" sz="2400" spc="150" dirty="0">
                <a:solidFill>
                  <a:srgbClr val="FFFFFF"/>
                </a:solidFill>
                <a:effectLst>
                  <a:outerShdw blurRad="50800" dist="38100" algn="l" rotWithShape="0">
                    <a:prstClr val="black">
                      <a:alpha val="40000"/>
                    </a:prstClr>
                  </a:outerShdw>
                </a:effectLst>
                <a:latin typeface="微软雅黑" panose="020B0503020204020204" pitchFamily="34" charset="-122"/>
                <a:ea typeface="微软雅黑" panose="020B0503020204020204" pitchFamily="34" charset="-122"/>
              </a:rPr>
              <a:t>                   </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更多精品</a:t>
            </a:r>
            <a:r>
              <a:rPr lang="en-US" altLang="zh-CN"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PPT</a:t>
            </a:r>
            <a:r>
              <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资源尽在</a:t>
            </a:r>
            <a:endParaRPr lang="zh-CN" altLang="en-US" sz="2100" spc="150"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sp>
        <p:nvSpPr>
          <p:cNvPr id="6" name="直角三角形 5"/>
          <p:cNvSpPr/>
          <p:nvPr/>
        </p:nvSpPr>
        <p:spPr>
          <a:xfrm>
            <a:off x="6984207" y="1633539"/>
            <a:ext cx="640276" cy="584488"/>
          </a:xfrm>
          <a:prstGeom prst="rtTriangle">
            <a:avLst/>
          </a:prstGeom>
          <a:solidFill>
            <a:srgbClr val="007CA8"/>
          </a:solidFill>
          <a:ln>
            <a:noFill/>
          </a:ln>
        </p:spPr>
        <p:style>
          <a:lnRef idx="2">
            <a:schemeClr val="accent1">
              <a:shade val="50000"/>
            </a:schemeClr>
          </a:lnRef>
          <a:fillRef idx="1">
            <a:schemeClr val="accent1"/>
          </a:fillRef>
          <a:effectRef idx="0">
            <a:schemeClr val="accent1"/>
          </a:effectRef>
          <a:fontRef idx="minor">
            <a:schemeClr val="lt1"/>
          </a:fontRef>
        </p:style>
        <p:txBody>
          <a:bodyPr lIns="68579" tIns="34289" rIns="68579" bIns="34289" anchor="ctr"/>
          <a:lstStyle/>
          <a:p>
            <a:pPr algn="ctr" defTabSz="685800">
              <a:defRPr/>
            </a:pPr>
            <a:endParaRPr lang="zh-CN" altLang="en-US" sz="1400">
              <a:solidFill>
                <a:prstClr val="white"/>
              </a:solidFill>
            </a:endParaRPr>
          </a:p>
        </p:txBody>
      </p:sp>
      <p:sp>
        <p:nvSpPr>
          <p:cNvPr id="12" name="矩形 11"/>
          <p:cNvSpPr/>
          <p:nvPr/>
        </p:nvSpPr>
        <p:spPr>
          <a:xfrm>
            <a:off x="1936374" y="2940768"/>
            <a:ext cx="5179807" cy="1269578"/>
          </a:xfrm>
          <a:prstGeom prst="rect">
            <a:avLst/>
          </a:prstGeom>
          <a:noFill/>
          <a:ln w="25400" cap="flat" cmpd="sng" algn="ctr">
            <a:noFill/>
            <a:prstDash val="solid"/>
          </a:ln>
          <a:effectLst/>
        </p:spPr>
        <p:txBody>
          <a:bodyPr lIns="68579" tIns="34289" rIns="68579" bIns="34289" rtlCol="0" anchor="ctr"/>
          <a:lstStyle/>
          <a:p>
            <a:pPr defTabSz="685800">
              <a:lnSpc>
                <a:spcPts val="1800"/>
              </a:lnSpc>
            </a:pPr>
            <a:r>
              <a:rPr lang="en-US" altLang="zh-CN" sz="900" kern="0" dirty="0">
                <a:solidFill>
                  <a:srgbClr val="EEECE1">
                    <a:lumMod val="25000"/>
                  </a:srgbClr>
                </a:solidFill>
                <a:latin typeface="微软雅黑" panose="020B0503020204020204" pitchFamily="34" charset="-122"/>
                <a:ea typeface="微软雅黑" panose="020B0503020204020204" pitchFamily="34" charset="-122"/>
              </a:rPr>
              <a:t> </a:t>
            </a:r>
            <a:endParaRPr lang="en-US" altLang="zh-CN" sz="900" kern="0" dirty="0">
              <a:solidFill>
                <a:srgbClr val="EEECE1">
                  <a:lumMod val="25000"/>
                </a:srgb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0112" y="2139702"/>
            <a:ext cx="1296144" cy="461665"/>
          </a:xfrm>
          <a:prstGeom prst="rect">
            <a:avLst/>
          </a:prstGeom>
          <a:noFill/>
        </p:spPr>
        <p:txBody>
          <a:bodyPr wrap="square" rtlCol="0">
            <a:spAutoFit/>
          </a:bodyPr>
          <a:lstStyle/>
          <a:p>
            <a:r>
              <a:rPr lang="en-US" altLang="zh-CN" sz="2400" dirty="0" smtClean="0">
                <a:solidFill>
                  <a:schemeClr val="bg1"/>
                </a:solidFill>
                <a:latin typeface="Agency FB" panose="020B0503020202020204" pitchFamily="34" charset="0"/>
              </a:rPr>
              <a:t>PART ONE</a:t>
            </a:r>
            <a:endParaRPr lang="zh-CN" altLang="en-US" sz="2400" dirty="0">
              <a:solidFill>
                <a:schemeClr val="bg1"/>
              </a:solidFill>
              <a:latin typeface="Agency FB" panose="020B0503020202020204" pitchFamily="34" charset="0"/>
            </a:endParaRPr>
          </a:p>
        </p:txBody>
      </p:sp>
      <p:sp>
        <p:nvSpPr>
          <p:cNvPr id="6" name="TextBox 5"/>
          <p:cNvSpPr txBox="1"/>
          <p:nvPr/>
        </p:nvSpPr>
        <p:spPr>
          <a:xfrm>
            <a:off x="5580112" y="2501483"/>
            <a:ext cx="3384376" cy="477054"/>
          </a:xfrm>
          <a:prstGeom prst="rect">
            <a:avLst/>
          </a:prstGeom>
          <a:noFill/>
        </p:spPr>
        <p:txBody>
          <a:bodyPr wrap="square" rtlCol="0">
            <a:spAutoFit/>
          </a:bodyPr>
          <a:lstStyle/>
          <a:p>
            <a:pPr>
              <a:lnSpc>
                <a:spcPts val="1500"/>
              </a:lnSpc>
            </a:pPr>
            <a:r>
              <a:rPr lang="en-US" altLang="zh-CN" sz="1600" dirty="0" smtClean="0">
                <a:solidFill>
                  <a:schemeClr val="bg1"/>
                </a:solidFill>
                <a:latin typeface="Agency FB" panose="020B0503020202020204" pitchFamily="34" charset="0"/>
              </a:rPr>
              <a:t>ADD YOUR TEXT HERE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r>
              <a:rPr lang="zh-CN" altLang="en-US" sz="1600" dirty="0" smtClean="0">
                <a:solidFill>
                  <a:schemeClr val="bg1"/>
                </a:solidFill>
                <a:latin typeface="Agency FB" panose="020B0503020202020204" pitchFamily="34" charset="0"/>
              </a:rPr>
              <a:t>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endParaRPr lang="zh-CN" altLang="en-US" sz="1600" dirty="0">
              <a:solidFill>
                <a:schemeClr val="bg1"/>
              </a:solidFill>
              <a:latin typeface="Agency FB" panose="020B0503020202020204" pitchFamily="34" charset="0"/>
            </a:endParaRP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64632" y="627243"/>
              <a:ext cx="504056" cy="553998"/>
            </a:xfrm>
            <a:prstGeom prst="rect">
              <a:avLst/>
            </a:prstGeom>
            <a:noFill/>
            <a:ln w="9525">
              <a:noFill/>
            </a:ln>
          </p:spPr>
          <p:txBody>
            <a:bodyPr wrap="square" rtlCol="0">
              <a:spAutoFit/>
            </a:bodyPr>
            <a:lstStyle/>
            <a:p>
              <a:pPr algn="ctr"/>
              <a:r>
                <a:rPr lang="en-US" altLang="zh-CN" sz="3000" dirty="0" smtClean="0">
                  <a:solidFill>
                    <a:schemeClr val="bg1"/>
                  </a:solidFill>
                  <a:latin typeface="Agency FB" panose="020B0503020202020204" pitchFamily="34" charset="0"/>
                </a:rPr>
                <a:t>0 1</a:t>
              </a:r>
              <a:endParaRPr lang="zh-CN" altLang="en-US" sz="3000" dirty="0">
                <a:solidFill>
                  <a:schemeClr val="bg1"/>
                </a:solidFill>
                <a:latin typeface="Agency FB" panose="020B0503020202020204" pitchFamily="34" charset="0"/>
              </a:endParaRP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梯形 2"/>
          <p:cNvSpPr/>
          <p:nvPr/>
        </p:nvSpPr>
        <p:spPr>
          <a:xfrm>
            <a:off x="2843808" y="-125633"/>
            <a:ext cx="7272808" cy="6382302"/>
          </a:xfrm>
          <a:custGeom>
            <a:avLst/>
            <a:gdLst>
              <a:gd name="connsiteX0" fmla="*/ 0 w 4320480"/>
              <a:gd name="connsiteY0" fmla="*/ 5143500 h 5143500"/>
              <a:gd name="connsiteX1" fmla="*/ 1080120 w 4320480"/>
              <a:gd name="connsiteY1" fmla="*/ 0 h 5143500"/>
              <a:gd name="connsiteX2" fmla="*/ 3240360 w 4320480"/>
              <a:gd name="connsiteY2" fmla="*/ 0 h 5143500"/>
              <a:gd name="connsiteX3" fmla="*/ 4320480 w 4320480"/>
              <a:gd name="connsiteY3" fmla="*/ 5143500 h 5143500"/>
              <a:gd name="connsiteX4" fmla="*/ 0 w 4320480"/>
              <a:gd name="connsiteY4" fmla="*/ 5143500 h 5143500"/>
              <a:gd name="connsiteX0-1" fmla="*/ 0 w 4320480"/>
              <a:gd name="connsiteY0-2" fmla="*/ 5154133 h 5154133"/>
              <a:gd name="connsiteX1-3" fmla="*/ 1080120 w 4320480"/>
              <a:gd name="connsiteY1-4" fmla="*/ 10633 h 5154133"/>
              <a:gd name="connsiteX2-5" fmla="*/ 4292983 w 4320480"/>
              <a:gd name="connsiteY2-6" fmla="*/ 0 h 5154133"/>
              <a:gd name="connsiteX3-7" fmla="*/ 4320480 w 4320480"/>
              <a:gd name="connsiteY3-8" fmla="*/ 5154133 h 5154133"/>
              <a:gd name="connsiteX4-9" fmla="*/ 0 w 4320480"/>
              <a:gd name="connsiteY4-10" fmla="*/ 5154133 h 5154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20480" h="5154133">
                <a:moveTo>
                  <a:pt x="0" y="5154133"/>
                </a:moveTo>
                <a:lnTo>
                  <a:pt x="1080120" y="10633"/>
                </a:lnTo>
                <a:lnTo>
                  <a:pt x="4292983" y="0"/>
                </a:lnTo>
                <a:lnTo>
                  <a:pt x="4320480" y="5154133"/>
                </a:lnTo>
                <a:lnTo>
                  <a:pt x="0" y="5154133"/>
                </a:lnTo>
                <a:close/>
              </a:path>
            </a:pathLst>
          </a:custGeom>
          <a:noFill/>
          <a:ln w="31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梯形 2"/>
          <p:cNvSpPr/>
          <p:nvPr/>
        </p:nvSpPr>
        <p:spPr>
          <a:xfrm>
            <a:off x="3203848" y="-164554"/>
            <a:ext cx="6048672" cy="5308053"/>
          </a:xfrm>
          <a:custGeom>
            <a:avLst/>
            <a:gdLst>
              <a:gd name="connsiteX0" fmla="*/ 0 w 4320480"/>
              <a:gd name="connsiteY0" fmla="*/ 5143500 h 5143500"/>
              <a:gd name="connsiteX1" fmla="*/ 1080120 w 4320480"/>
              <a:gd name="connsiteY1" fmla="*/ 0 h 5143500"/>
              <a:gd name="connsiteX2" fmla="*/ 3240360 w 4320480"/>
              <a:gd name="connsiteY2" fmla="*/ 0 h 5143500"/>
              <a:gd name="connsiteX3" fmla="*/ 4320480 w 4320480"/>
              <a:gd name="connsiteY3" fmla="*/ 5143500 h 5143500"/>
              <a:gd name="connsiteX4" fmla="*/ 0 w 4320480"/>
              <a:gd name="connsiteY4" fmla="*/ 5143500 h 5143500"/>
              <a:gd name="connsiteX0-1" fmla="*/ 0 w 4320480"/>
              <a:gd name="connsiteY0-2" fmla="*/ 5154133 h 5154133"/>
              <a:gd name="connsiteX1-3" fmla="*/ 1080120 w 4320480"/>
              <a:gd name="connsiteY1-4" fmla="*/ 10633 h 5154133"/>
              <a:gd name="connsiteX2-5" fmla="*/ 4292983 w 4320480"/>
              <a:gd name="connsiteY2-6" fmla="*/ 0 h 5154133"/>
              <a:gd name="connsiteX3-7" fmla="*/ 4320480 w 4320480"/>
              <a:gd name="connsiteY3-8" fmla="*/ 5154133 h 5154133"/>
              <a:gd name="connsiteX4-9" fmla="*/ 0 w 4320480"/>
              <a:gd name="connsiteY4-10" fmla="*/ 5154133 h 51541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320480" h="5154133">
                <a:moveTo>
                  <a:pt x="0" y="5154133"/>
                </a:moveTo>
                <a:lnTo>
                  <a:pt x="1080120" y="10633"/>
                </a:lnTo>
                <a:lnTo>
                  <a:pt x="4292983" y="0"/>
                </a:lnTo>
                <a:lnTo>
                  <a:pt x="4320480" y="5154133"/>
                </a:lnTo>
                <a:lnTo>
                  <a:pt x="0" y="5154133"/>
                </a:lnTo>
                <a:close/>
              </a:path>
            </a:pathLst>
          </a:cu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323528" y="1334664"/>
            <a:ext cx="2016224" cy="400110"/>
          </a:xfrm>
          <a:prstGeom prst="rect">
            <a:avLst/>
          </a:prstGeom>
          <a:noFill/>
          <a:ln w="3175">
            <a:solidFill>
              <a:schemeClr val="tx1">
                <a:lumMod val="75000"/>
                <a:lumOff val="25000"/>
              </a:schemeClr>
            </a:solidFill>
          </a:ln>
        </p:spPr>
        <p:txBody>
          <a:bodyPr wrap="square" rtlCol="0">
            <a:spAutoFit/>
          </a:bodyPr>
          <a:lstStyle/>
          <a:p>
            <a:pPr algn="ctr"/>
            <a:r>
              <a:rPr lang="zh-CN" altLang="en-US" sz="2000" dirty="0" smtClean="0">
                <a:solidFill>
                  <a:schemeClr val="tx1">
                    <a:lumMod val="75000"/>
                    <a:lumOff val="25000"/>
                  </a:schemeClr>
                </a:solidFill>
                <a:latin typeface="微软雅黑" panose="020B0503020204020204" pitchFamily="34" charset="-122"/>
                <a:ea typeface="微软雅黑" panose="020B0503020204020204" pitchFamily="34" charset="-122"/>
              </a:rPr>
              <a:t>请输入此页标题</a:t>
            </a:r>
            <a:endParaRPr lang="zh-CN" altLang="en-US" sz="2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5" name="矩形 4"/>
          <p:cNvSpPr/>
          <p:nvPr/>
        </p:nvSpPr>
        <p:spPr>
          <a:xfrm>
            <a:off x="323528" y="1902597"/>
            <a:ext cx="3456384" cy="1052596"/>
          </a:xfrm>
          <a:prstGeom prst="rect">
            <a:avLst/>
          </a:prstGeom>
        </p:spPr>
        <p:txBody>
          <a:bodyPr wrap="square">
            <a:spAutoFit/>
          </a:bodyPr>
          <a:lstStyle/>
          <a:p>
            <a:pPr>
              <a:lnSpc>
                <a:spcPct val="130000"/>
              </a:lnSpc>
            </a:pP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请在此处</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输入内容请在此处输入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请在此处输入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a:t>
            </a:r>
            <a:r>
              <a:rPr lang="zh-CN" altLang="en-US" sz="12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矩形 9"/>
          <p:cNvSpPr/>
          <p:nvPr/>
        </p:nvSpPr>
        <p:spPr>
          <a:xfrm>
            <a:off x="4716032" y="1347614"/>
            <a:ext cx="3816424" cy="2448272"/>
          </a:xfrm>
          <a:prstGeom prst="rect">
            <a:avLst/>
          </a:prstGeom>
          <a:blipFill>
            <a:blip r:embed="rId1" cstate="screen"/>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4644032" y="1347614"/>
            <a:ext cx="72000" cy="24482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矩形 11"/>
          <p:cNvSpPr/>
          <p:nvPr/>
        </p:nvSpPr>
        <p:spPr>
          <a:xfrm>
            <a:off x="8532456" y="1347614"/>
            <a:ext cx="72000" cy="244827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12"/>
          <p:cNvSpPr/>
          <p:nvPr/>
        </p:nvSpPr>
        <p:spPr>
          <a:xfrm>
            <a:off x="323528" y="1347614"/>
            <a:ext cx="4248472" cy="789127"/>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请在此处输入内容请在此处输入内容请在此处输入内容请在此处输入内容请在此处输入内容请在此处输入内容请在此处输入内容请在此处输入内容请在此处输入内容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4" name="矩形 13"/>
          <p:cNvSpPr/>
          <p:nvPr/>
        </p:nvSpPr>
        <p:spPr>
          <a:xfrm>
            <a:off x="323528" y="3006759"/>
            <a:ext cx="4248472" cy="789127"/>
          </a:xfrm>
          <a:prstGeom prst="rect">
            <a:avLst/>
          </a:prstGeom>
        </p:spPr>
        <p:txBody>
          <a:bodyPr wrap="square">
            <a:spAutoFit/>
          </a:bodyPr>
          <a:lstStyle/>
          <a:p>
            <a:pPr>
              <a:lnSpc>
                <a:spcPct val="130000"/>
              </a:lnSpc>
            </a:pPr>
            <a:r>
              <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请在此处输入内容请在此处输入内容请在此处输入内容请在此处输入内容请在此处输入内容请在此处输入内容请在此处输入内容请在此处输入内容请在此处输入内容</a:t>
            </a:r>
            <a:endParaRPr lang="zh-CN" altLang="en-US" sz="12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a:off x="638563" y="2535750"/>
            <a:ext cx="3357373" cy="36000"/>
            <a:chOff x="251520" y="2535750"/>
            <a:chExt cx="3357373" cy="36000"/>
          </a:xfrm>
        </p:grpSpPr>
        <p:cxnSp>
          <p:nvCxnSpPr>
            <p:cNvPr id="16" name="直接连接符 15"/>
            <p:cNvCxnSpPr/>
            <p:nvPr/>
          </p:nvCxnSpPr>
          <p:spPr>
            <a:xfrm>
              <a:off x="251520" y="2553750"/>
              <a:ext cx="1512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椭圆 16"/>
            <p:cNvSpPr/>
            <p:nvPr/>
          </p:nvSpPr>
          <p:spPr>
            <a:xfrm>
              <a:off x="1912207" y="2535750"/>
              <a:ext cx="36000" cy="36000"/>
            </a:xfrm>
            <a:prstGeom prst="ellipse">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8" name="直接连接符 17"/>
            <p:cNvCxnSpPr/>
            <p:nvPr/>
          </p:nvCxnSpPr>
          <p:spPr>
            <a:xfrm>
              <a:off x="2096893" y="2553750"/>
              <a:ext cx="15120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push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251520"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矩形 19"/>
          <p:cNvSpPr/>
          <p:nvPr/>
        </p:nvSpPr>
        <p:spPr>
          <a:xfrm>
            <a:off x="2447595"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p:cNvSpPr/>
          <p:nvPr/>
        </p:nvSpPr>
        <p:spPr>
          <a:xfrm>
            <a:off x="4643670"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6839744" y="915566"/>
            <a:ext cx="2016000" cy="3600400"/>
          </a:xfrm>
          <a:prstGeom prst="rect">
            <a:avLst/>
          </a:prstGeom>
          <a:no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251520" y="934390"/>
            <a:ext cx="2016000" cy="3421591"/>
            <a:chOff x="251520" y="934390"/>
            <a:chExt cx="2016000" cy="3421591"/>
          </a:xfrm>
        </p:grpSpPr>
        <p:sp>
          <p:nvSpPr>
            <p:cNvPr id="4" name="矩形 3"/>
            <p:cNvSpPr/>
            <p:nvPr/>
          </p:nvSpPr>
          <p:spPr>
            <a:xfrm>
              <a:off x="269520" y="934390"/>
              <a:ext cx="1980000" cy="201600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TextBox 7"/>
            <p:cNvSpPr txBox="1"/>
            <p:nvPr/>
          </p:nvSpPr>
          <p:spPr>
            <a:xfrm>
              <a:off x="719460" y="3175144"/>
              <a:ext cx="1080120" cy="307777"/>
            </a:xfrm>
            <a:prstGeom prst="rect">
              <a:avLst/>
            </a:prstGeom>
            <a:noFill/>
          </p:spPr>
          <p:txBody>
            <a:bodyPr wrap="square" rtlCol="0">
              <a:spAutoFit/>
            </a:bodyPr>
            <a:lstStyle/>
            <a:p>
              <a:pPr algn="ct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ETT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工作室</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251520" y="3482921"/>
              <a:ext cx="2016000" cy="873060"/>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a:t>
              </a:r>
              <a:r>
                <a:rPr lang="zh-CN" altLang="en-US" sz="1000" dirty="0" smtClean="0">
                  <a:solidFill>
                    <a:schemeClr val="tx1">
                      <a:lumMod val="75000"/>
                      <a:lumOff val="25000"/>
                    </a:schemeClr>
                  </a:solidFill>
                  <a:latin typeface="微软雅黑" panose="020B0503020204020204" pitchFamily="34" charset="-122"/>
                  <a:ea typeface="微软雅黑" panose="020B0503020204020204" pitchFamily="34" charset="-122"/>
                </a:rPr>
                <a:t>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2447595" y="934390"/>
            <a:ext cx="2016000" cy="3421591"/>
            <a:chOff x="251520" y="934390"/>
            <a:chExt cx="2016000" cy="3421591"/>
          </a:xfrm>
        </p:grpSpPr>
        <p:sp>
          <p:nvSpPr>
            <p:cNvPr id="28" name="矩形 27"/>
            <p:cNvSpPr/>
            <p:nvPr/>
          </p:nvSpPr>
          <p:spPr>
            <a:xfrm>
              <a:off x="269520" y="934390"/>
              <a:ext cx="1980000" cy="201600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719460" y="3175144"/>
              <a:ext cx="1080120" cy="307777"/>
            </a:xfrm>
            <a:prstGeom prst="rect">
              <a:avLst/>
            </a:prstGeom>
            <a:noFill/>
          </p:spPr>
          <p:txBody>
            <a:bodyPr wrap="square" rtlCol="0">
              <a:spAutoFit/>
            </a:bodyPr>
            <a:lstStyle/>
            <a:p>
              <a:pPr algn="ct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ETT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工作室</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0" name="矩形 29"/>
            <p:cNvSpPr/>
            <p:nvPr/>
          </p:nvSpPr>
          <p:spPr>
            <a:xfrm>
              <a:off x="251520" y="3482921"/>
              <a:ext cx="2016000" cy="873060"/>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4643670" y="934390"/>
            <a:ext cx="2016000" cy="3421591"/>
            <a:chOff x="251520" y="934390"/>
            <a:chExt cx="2016000" cy="3421591"/>
          </a:xfrm>
        </p:grpSpPr>
        <p:sp>
          <p:nvSpPr>
            <p:cNvPr id="32" name="矩形 31"/>
            <p:cNvSpPr/>
            <p:nvPr/>
          </p:nvSpPr>
          <p:spPr>
            <a:xfrm>
              <a:off x="269520" y="934390"/>
              <a:ext cx="1980000" cy="201600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TextBox 32"/>
            <p:cNvSpPr txBox="1"/>
            <p:nvPr/>
          </p:nvSpPr>
          <p:spPr>
            <a:xfrm>
              <a:off x="719460" y="3175144"/>
              <a:ext cx="1080120" cy="307777"/>
            </a:xfrm>
            <a:prstGeom prst="rect">
              <a:avLst/>
            </a:prstGeom>
            <a:noFill/>
          </p:spPr>
          <p:txBody>
            <a:bodyPr wrap="square" rtlCol="0">
              <a:spAutoFit/>
            </a:bodyPr>
            <a:lstStyle/>
            <a:p>
              <a:pPr algn="ct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ETT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工作室</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4" name="矩形 33"/>
            <p:cNvSpPr/>
            <p:nvPr/>
          </p:nvSpPr>
          <p:spPr>
            <a:xfrm>
              <a:off x="251520" y="3482921"/>
              <a:ext cx="2016000" cy="873060"/>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35" name="组合 34"/>
          <p:cNvGrpSpPr/>
          <p:nvPr/>
        </p:nvGrpSpPr>
        <p:grpSpPr>
          <a:xfrm>
            <a:off x="6839744" y="934390"/>
            <a:ext cx="2016000" cy="3421591"/>
            <a:chOff x="251520" y="934390"/>
            <a:chExt cx="2016000" cy="3421591"/>
          </a:xfrm>
        </p:grpSpPr>
        <p:sp>
          <p:nvSpPr>
            <p:cNvPr id="36" name="矩形 35"/>
            <p:cNvSpPr/>
            <p:nvPr/>
          </p:nvSpPr>
          <p:spPr>
            <a:xfrm>
              <a:off x="269520" y="934390"/>
              <a:ext cx="1980000" cy="2016000"/>
            </a:xfrm>
            <a:prstGeom prst="rect">
              <a:avLst/>
            </a:prstGeom>
            <a:blipFill dpi="0" rotWithShape="1">
              <a:blip r:embed="rId1" cstate="screen"/>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TextBox 36"/>
            <p:cNvSpPr txBox="1"/>
            <p:nvPr/>
          </p:nvSpPr>
          <p:spPr>
            <a:xfrm>
              <a:off x="719460" y="3175144"/>
              <a:ext cx="1080120" cy="307777"/>
            </a:xfrm>
            <a:prstGeom prst="rect">
              <a:avLst/>
            </a:prstGeom>
            <a:noFill/>
          </p:spPr>
          <p:txBody>
            <a:bodyPr wrap="square" rtlCol="0">
              <a:spAutoFit/>
            </a:bodyPr>
            <a:lstStyle/>
            <a:p>
              <a:pPr algn="ctr"/>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ETT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工作室</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8" name="矩形 37"/>
            <p:cNvSpPr/>
            <p:nvPr/>
          </p:nvSpPr>
          <p:spPr>
            <a:xfrm>
              <a:off x="251520" y="3482921"/>
              <a:ext cx="2016000" cy="873060"/>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4989020" y="2576182"/>
            <a:ext cx="512466" cy="512466"/>
            <a:chOff x="6355495" y="1599642"/>
            <a:chExt cx="657122" cy="657122"/>
          </a:xfrm>
        </p:grpSpPr>
        <p:sp>
          <p:nvSpPr>
            <p:cNvPr id="16" name="椭圆 15"/>
            <p:cNvSpPr/>
            <p:nvPr/>
          </p:nvSpPr>
          <p:spPr>
            <a:xfrm>
              <a:off x="6355495" y="1599642"/>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KSO_Shape"/>
            <p:cNvSpPr/>
            <p:nvPr/>
          </p:nvSpPr>
          <p:spPr bwMode="auto">
            <a:xfrm>
              <a:off x="6481761" y="1744298"/>
              <a:ext cx="404591" cy="367810"/>
            </a:xfrm>
            <a:custGeom>
              <a:avLst/>
              <a:gdLst/>
              <a:ahLst/>
              <a:cxnLst/>
              <a:rect l="0" t="0" r="r" b="b"/>
              <a:pathLst>
                <a:path w="4999037" h="4260141">
                  <a:moveTo>
                    <a:pt x="1900345" y="3557911"/>
                  </a:moveTo>
                  <a:lnTo>
                    <a:pt x="3097730" y="3557911"/>
                  </a:lnTo>
                  <a:lnTo>
                    <a:pt x="3102535" y="3590573"/>
                  </a:lnTo>
                  <a:lnTo>
                    <a:pt x="3107340" y="3623235"/>
                  </a:lnTo>
                  <a:lnTo>
                    <a:pt x="3113106" y="3656858"/>
                  </a:lnTo>
                  <a:lnTo>
                    <a:pt x="3119833" y="3691441"/>
                  </a:lnTo>
                  <a:lnTo>
                    <a:pt x="3126560" y="3717378"/>
                  </a:lnTo>
                  <a:lnTo>
                    <a:pt x="3134248" y="3744276"/>
                  </a:lnTo>
                  <a:lnTo>
                    <a:pt x="3140975" y="3769253"/>
                  </a:lnTo>
                  <a:lnTo>
                    <a:pt x="3148663" y="3795190"/>
                  </a:lnTo>
                  <a:lnTo>
                    <a:pt x="3158272" y="3821127"/>
                  </a:lnTo>
                  <a:lnTo>
                    <a:pt x="3166921" y="3846104"/>
                  </a:lnTo>
                  <a:lnTo>
                    <a:pt x="3177492" y="3871081"/>
                  </a:lnTo>
                  <a:lnTo>
                    <a:pt x="3189024" y="3895097"/>
                  </a:lnTo>
                  <a:lnTo>
                    <a:pt x="3200556" y="3919113"/>
                  </a:lnTo>
                  <a:lnTo>
                    <a:pt x="3213048" y="3941208"/>
                  </a:lnTo>
                  <a:lnTo>
                    <a:pt x="3226502" y="3964263"/>
                  </a:lnTo>
                  <a:lnTo>
                    <a:pt x="3240917" y="3984437"/>
                  </a:lnTo>
                  <a:lnTo>
                    <a:pt x="3256293" y="4004610"/>
                  </a:lnTo>
                  <a:lnTo>
                    <a:pt x="3271668" y="4024784"/>
                  </a:lnTo>
                  <a:lnTo>
                    <a:pt x="3288966" y="4042075"/>
                  </a:lnTo>
                  <a:lnTo>
                    <a:pt x="3306264" y="4058406"/>
                  </a:lnTo>
                  <a:lnTo>
                    <a:pt x="3318757" y="4069934"/>
                  </a:lnTo>
                  <a:lnTo>
                    <a:pt x="3331249" y="4079540"/>
                  </a:lnTo>
                  <a:lnTo>
                    <a:pt x="3344703" y="4089147"/>
                  </a:lnTo>
                  <a:lnTo>
                    <a:pt x="3358157" y="4097793"/>
                  </a:lnTo>
                  <a:lnTo>
                    <a:pt x="3372572" y="4106438"/>
                  </a:lnTo>
                  <a:lnTo>
                    <a:pt x="3386026" y="4114123"/>
                  </a:lnTo>
                  <a:lnTo>
                    <a:pt x="3402362" y="4121809"/>
                  </a:lnTo>
                  <a:lnTo>
                    <a:pt x="3417738" y="4127573"/>
                  </a:lnTo>
                  <a:lnTo>
                    <a:pt x="3433114" y="4133336"/>
                  </a:lnTo>
                  <a:lnTo>
                    <a:pt x="3450411" y="4138140"/>
                  </a:lnTo>
                  <a:lnTo>
                    <a:pt x="3467709" y="4142943"/>
                  </a:lnTo>
                  <a:lnTo>
                    <a:pt x="3485007" y="4145825"/>
                  </a:lnTo>
                  <a:lnTo>
                    <a:pt x="3504227" y="4148707"/>
                  </a:lnTo>
                  <a:lnTo>
                    <a:pt x="3523446" y="4151589"/>
                  </a:lnTo>
                  <a:lnTo>
                    <a:pt x="3543627" y="4152549"/>
                  </a:lnTo>
                  <a:lnTo>
                    <a:pt x="3564769" y="4152549"/>
                  </a:lnTo>
                  <a:lnTo>
                    <a:pt x="3564769" y="4260141"/>
                  </a:lnTo>
                  <a:lnTo>
                    <a:pt x="1434268" y="4260141"/>
                  </a:lnTo>
                  <a:lnTo>
                    <a:pt x="1434268" y="4152549"/>
                  </a:lnTo>
                  <a:lnTo>
                    <a:pt x="1455409" y="4152549"/>
                  </a:lnTo>
                  <a:lnTo>
                    <a:pt x="1474629" y="4151589"/>
                  </a:lnTo>
                  <a:lnTo>
                    <a:pt x="1493849" y="4148707"/>
                  </a:lnTo>
                  <a:lnTo>
                    <a:pt x="1513068" y="4145825"/>
                  </a:lnTo>
                  <a:lnTo>
                    <a:pt x="1530366" y="4142943"/>
                  </a:lnTo>
                  <a:lnTo>
                    <a:pt x="1547664" y="4138140"/>
                  </a:lnTo>
                  <a:lnTo>
                    <a:pt x="1564962" y="4133336"/>
                  </a:lnTo>
                  <a:lnTo>
                    <a:pt x="1581298" y="4127573"/>
                  </a:lnTo>
                  <a:lnTo>
                    <a:pt x="1596674" y="4121809"/>
                  </a:lnTo>
                  <a:lnTo>
                    <a:pt x="1612050" y="4114123"/>
                  </a:lnTo>
                  <a:lnTo>
                    <a:pt x="1626465" y="4106438"/>
                  </a:lnTo>
                  <a:lnTo>
                    <a:pt x="1639918" y="4097793"/>
                  </a:lnTo>
                  <a:lnTo>
                    <a:pt x="1653372" y="4089147"/>
                  </a:lnTo>
                  <a:lnTo>
                    <a:pt x="1666826" y="4079540"/>
                  </a:lnTo>
                  <a:lnTo>
                    <a:pt x="1679319" y="4069934"/>
                  </a:lnTo>
                  <a:lnTo>
                    <a:pt x="1691811" y="4058406"/>
                  </a:lnTo>
                  <a:lnTo>
                    <a:pt x="1703343" y="4047839"/>
                  </a:lnTo>
                  <a:lnTo>
                    <a:pt x="1715836" y="4036311"/>
                  </a:lnTo>
                  <a:lnTo>
                    <a:pt x="1726407" y="4024784"/>
                  </a:lnTo>
                  <a:lnTo>
                    <a:pt x="1736978" y="4012295"/>
                  </a:lnTo>
                  <a:lnTo>
                    <a:pt x="1757158" y="3985397"/>
                  </a:lnTo>
                  <a:lnTo>
                    <a:pt x="1776378" y="3956578"/>
                  </a:lnTo>
                  <a:lnTo>
                    <a:pt x="1793676" y="3926798"/>
                  </a:lnTo>
                  <a:lnTo>
                    <a:pt x="1809052" y="3895097"/>
                  </a:lnTo>
                  <a:lnTo>
                    <a:pt x="1824427" y="3863396"/>
                  </a:lnTo>
                  <a:lnTo>
                    <a:pt x="1837881" y="3829773"/>
                  </a:lnTo>
                  <a:lnTo>
                    <a:pt x="1849413" y="3795190"/>
                  </a:lnTo>
                  <a:lnTo>
                    <a:pt x="1859984" y="3761568"/>
                  </a:lnTo>
                  <a:lnTo>
                    <a:pt x="1868632" y="3726984"/>
                  </a:lnTo>
                  <a:lnTo>
                    <a:pt x="1878242" y="3692401"/>
                  </a:lnTo>
                  <a:lnTo>
                    <a:pt x="1884969" y="3657818"/>
                  </a:lnTo>
                  <a:lnTo>
                    <a:pt x="1890735" y="3623235"/>
                  </a:lnTo>
                  <a:lnTo>
                    <a:pt x="1896501" y="3590573"/>
                  </a:lnTo>
                  <a:lnTo>
                    <a:pt x="1900345" y="3557911"/>
                  </a:lnTo>
                  <a:close/>
                  <a:moveTo>
                    <a:pt x="344993" y="345832"/>
                  </a:moveTo>
                  <a:lnTo>
                    <a:pt x="344993" y="3036592"/>
                  </a:lnTo>
                  <a:lnTo>
                    <a:pt x="4655005" y="3036592"/>
                  </a:lnTo>
                  <a:lnTo>
                    <a:pt x="4655005" y="345832"/>
                  </a:lnTo>
                  <a:lnTo>
                    <a:pt x="344993" y="345832"/>
                  </a:lnTo>
                  <a:close/>
                  <a:moveTo>
                    <a:pt x="142226" y="0"/>
                  </a:moveTo>
                  <a:lnTo>
                    <a:pt x="4857773" y="0"/>
                  </a:lnTo>
                  <a:lnTo>
                    <a:pt x="4872187" y="961"/>
                  </a:lnTo>
                  <a:lnTo>
                    <a:pt x="4885641" y="2882"/>
                  </a:lnTo>
                  <a:lnTo>
                    <a:pt x="4899095" y="6725"/>
                  </a:lnTo>
                  <a:lnTo>
                    <a:pt x="4913510" y="10567"/>
                  </a:lnTo>
                  <a:lnTo>
                    <a:pt x="4925042" y="17292"/>
                  </a:lnTo>
                  <a:lnTo>
                    <a:pt x="4936573" y="24016"/>
                  </a:lnTo>
                  <a:lnTo>
                    <a:pt x="4947144" y="32662"/>
                  </a:lnTo>
                  <a:lnTo>
                    <a:pt x="4957715" y="42268"/>
                  </a:lnTo>
                  <a:lnTo>
                    <a:pt x="4967325" y="51875"/>
                  </a:lnTo>
                  <a:lnTo>
                    <a:pt x="4975974" y="62442"/>
                  </a:lnTo>
                  <a:lnTo>
                    <a:pt x="4982701" y="73970"/>
                  </a:lnTo>
                  <a:lnTo>
                    <a:pt x="4988466" y="87419"/>
                  </a:lnTo>
                  <a:lnTo>
                    <a:pt x="4993271" y="99907"/>
                  </a:lnTo>
                  <a:lnTo>
                    <a:pt x="4996154" y="113356"/>
                  </a:lnTo>
                  <a:lnTo>
                    <a:pt x="4999037" y="127766"/>
                  </a:lnTo>
                  <a:lnTo>
                    <a:pt x="4999037" y="142175"/>
                  </a:lnTo>
                  <a:lnTo>
                    <a:pt x="4999037" y="3238327"/>
                  </a:lnTo>
                  <a:lnTo>
                    <a:pt x="4999037" y="3253697"/>
                  </a:lnTo>
                  <a:lnTo>
                    <a:pt x="4996154" y="3268106"/>
                  </a:lnTo>
                  <a:lnTo>
                    <a:pt x="4993271" y="3281555"/>
                  </a:lnTo>
                  <a:lnTo>
                    <a:pt x="4988466" y="3295004"/>
                  </a:lnTo>
                  <a:lnTo>
                    <a:pt x="4982701" y="3307493"/>
                  </a:lnTo>
                  <a:lnTo>
                    <a:pt x="4975974" y="3319021"/>
                  </a:lnTo>
                  <a:lnTo>
                    <a:pt x="4967325" y="3329588"/>
                  </a:lnTo>
                  <a:lnTo>
                    <a:pt x="4957715" y="3339194"/>
                  </a:lnTo>
                  <a:lnTo>
                    <a:pt x="4947144" y="3349761"/>
                  </a:lnTo>
                  <a:lnTo>
                    <a:pt x="4936573" y="3357446"/>
                  </a:lnTo>
                  <a:lnTo>
                    <a:pt x="4925042" y="3364171"/>
                  </a:lnTo>
                  <a:lnTo>
                    <a:pt x="4913510" y="3369935"/>
                  </a:lnTo>
                  <a:lnTo>
                    <a:pt x="4899095" y="3374738"/>
                  </a:lnTo>
                  <a:lnTo>
                    <a:pt x="4885641" y="3378580"/>
                  </a:lnTo>
                  <a:lnTo>
                    <a:pt x="4872187" y="3380502"/>
                  </a:lnTo>
                  <a:lnTo>
                    <a:pt x="4857773" y="3381462"/>
                  </a:lnTo>
                  <a:lnTo>
                    <a:pt x="142226" y="3381462"/>
                  </a:lnTo>
                  <a:lnTo>
                    <a:pt x="127811" y="3380502"/>
                  </a:lnTo>
                  <a:lnTo>
                    <a:pt x="113396" y="3378580"/>
                  </a:lnTo>
                  <a:lnTo>
                    <a:pt x="99942" y="3374738"/>
                  </a:lnTo>
                  <a:lnTo>
                    <a:pt x="86489" y="3369935"/>
                  </a:lnTo>
                  <a:lnTo>
                    <a:pt x="73996" y="3364171"/>
                  </a:lnTo>
                  <a:lnTo>
                    <a:pt x="62464" y="3357446"/>
                  </a:lnTo>
                  <a:lnTo>
                    <a:pt x="51893" y="3349761"/>
                  </a:lnTo>
                  <a:lnTo>
                    <a:pt x="42283" y="3339194"/>
                  </a:lnTo>
                  <a:lnTo>
                    <a:pt x="31713" y="3329588"/>
                  </a:lnTo>
                  <a:lnTo>
                    <a:pt x="24025" y="3319021"/>
                  </a:lnTo>
                  <a:lnTo>
                    <a:pt x="17298" y="3307493"/>
                  </a:lnTo>
                  <a:lnTo>
                    <a:pt x="11532" y="3295004"/>
                  </a:lnTo>
                  <a:lnTo>
                    <a:pt x="6727" y="3281555"/>
                  </a:lnTo>
                  <a:lnTo>
                    <a:pt x="2883" y="3268106"/>
                  </a:lnTo>
                  <a:lnTo>
                    <a:pt x="961" y="3253697"/>
                  </a:lnTo>
                  <a:lnTo>
                    <a:pt x="0" y="3238327"/>
                  </a:lnTo>
                  <a:lnTo>
                    <a:pt x="0" y="142175"/>
                  </a:lnTo>
                  <a:lnTo>
                    <a:pt x="961" y="127766"/>
                  </a:lnTo>
                  <a:lnTo>
                    <a:pt x="2883" y="113356"/>
                  </a:lnTo>
                  <a:lnTo>
                    <a:pt x="6727" y="99907"/>
                  </a:lnTo>
                  <a:lnTo>
                    <a:pt x="11532" y="87419"/>
                  </a:lnTo>
                  <a:lnTo>
                    <a:pt x="17298" y="73970"/>
                  </a:lnTo>
                  <a:lnTo>
                    <a:pt x="24025" y="62442"/>
                  </a:lnTo>
                  <a:lnTo>
                    <a:pt x="31713" y="51875"/>
                  </a:lnTo>
                  <a:lnTo>
                    <a:pt x="42283" y="42268"/>
                  </a:lnTo>
                  <a:lnTo>
                    <a:pt x="51893" y="32662"/>
                  </a:lnTo>
                  <a:lnTo>
                    <a:pt x="62464" y="24016"/>
                  </a:lnTo>
                  <a:lnTo>
                    <a:pt x="73996" y="17292"/>
                  </a:lnTo>
                  <a:lnTo>
                    <a:pt x="86489" y="10567"/>
                  </a:lnTo>
                  <a:lnTo>
                    <a:pt x="99942" y="6725"/>
                  </a:lnTo>
                  <a:lnTo>
                    <a:pt x="113396" y="2882"/>
                  </a:lnTo>
                  <a:lnTo>
                    <a:pt x="127811" y="961"/>
                  </a:lnTo>
                  <a:lnTo>
                    <a:pt x="142226" y="0"/>
                  </a:lnTo>
                  <a:close/>
                </a:path>
              </a:pathLst>
            </a:custGeom>
            <a:solidFill>
              <a:schemeClr val="bg1"/>
            </a:solidFill>
            <a:ln>
              <a:noFill/>
            </a:ln>
          </p:spPr>
          <p:txBody>
            <a:bodyPr bIns="396000" anchor="ctr">
              <a:scene3d>
                <a:camera prst="orthographicFront"/>
                <a:lightRig rig="threePt" dir="t"/>
              </a:scene3d>
              <a:sp3d>
                <a:contourClr>
                  <a:srgbClr val="FFFFFF"/>
                </a:contourClr>
              </a:sp3d>
            </a:bodyPr>
            <a:lstStyle/>
            <a:p>
              <a:pPr algn="ctr">
                <a:defRPr/>
              </a:pPr>
              <a:endParaRPr lang="zh-CN" altLang="en-US" dirty="0">
                <a:solidFill>
                  <a:srgbClr val="FFFFFF"/>
                </a:solidFill>
                <a:ea typeface="宋体" panose="02010600030101010101" pitchFamily="2" charset="-122"/>
              </a:endParaRPr>
            </a:p>
          </p:txBody>
        </p:sp>
      </p:grpSp>
      <p:grpSp>
        <p:nvGrpSpPr>
          <p:cNvPr id="20" name="组合 19"/>
          <p:cNvGrpSpPr/>
          <p:nvPr/>
        </p:nvGrpSpPr>
        <p:grpSpPr>
          <a:xfrm>
            <a:off x="4989020" y="1411212"/>
            <a:ext cx="512466" cy="512466"/>
            <a:chOff x="4376266" y="1591033"/>
            <a:chExt cx="657122" cy="657122"/>
          </a:xfrm>
        </p:grpSpPr>
        <p:sp>
          <p:nvSpPr>
            <p:cNvPr id="17" name="椭圆 16"/>
            <p:cNvSpPr/>
            <p:nvPr/>
          </p:nvSpPr>
          <p:spPr>
            <a:xfrm>
              <a:off x="4376266" y="1591033"/>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2" name="KSO_Shape"/>
            <p:cNvSpPr/>
            <p:nvPr/>
          </p:nvSpPr>
          <p:spPr bwMode="auto">
            <a:xfrm>
              <a:off x="4506701" y="1699045"/>
              <a:ext cx="396253" cy="441098"/>
            </a:xfrm>
            <a:custGeom>
              <a:avLst/>
              <a:gdLst>
                <a:gd name="T0" fmla="*/ 100227098 w 5847"/>
                <a:gd name="T1" fmla="*/ 2147483646 h 6509"/>
                <a:gd name="T2" fmla="*/ 1002184057 w 5847"/>
                <a:gd name="T3" fmla="*/ 2147483646 h 6509"/>
                <a:gd name="T4" fmla="*/ 2147483646 w 5847"/>
                <a:gd name="T5" fmla="*/ 2147483646 h 6509"/>
                <a:gd name="T6" fmla="*/ 2147483646 w 5847"/>
                <a:gd name="T7" fmla="*/ 2147483646 h 6509"/>
                <a:gd name="T8" fmla="*/ 2147483646 w 5847"/>
                <a:gd name="T9" fmla="*/ 2147483646 h 6509"/>
                <a:gd name="T10" fmla="*/ 2147483646 w 5847"/>
                <a:gd name="T11" fmla="*/ 2147483646 h 6509"/>
                <a:gd name="T12" fmla="*/ 2147483646 w 5847"/>
                <a:gd name="T13" fmla="*/ 2147483646 h 6509"/>
                <a:gd name="T14" fmla="*/ 2147483646 w 5847"/>
                <a:gd name="T15" fmla="*/ 2147483646 h 6509"/>
                <a:gd name="T16" fmla="*/ 2147483646 w 5847"/>
                <a:gd name="T17" fmla="*/ 2147483646 h 6509"/>
                <a:gd name="T18" fmla="*/ 2147483646 w 5847"/>
                <a:gd name="T19" fmla="*/ 2147483646 h 6509"/>
                <a:gd name="T20" fmla="*/ 2147483646 w 5847"/>
                <a:gd name="T21" fmla="*/ 2147483646 h 6509"/>
                <a:gd name="T22" fmla="*/ 2147483646 w 5847"/>
                <a:gd name="T23" fmla="*/ 2147483646 h 6509"/>
                <a:gd name="T24" fmla="*/ 2147483646 w 5847"/>
                <a:gd name="T25" fmla="*/ 2147483646 h 6509"/>
                <a:gd name="T26" fmla="*/ 2147483646 w 5847"/>
                <a:gd name="T27" fmla="*/ 2147483646 h 6509"/>
                <a:gd name="T28" fmla="*/ 2147483646 w 5847"/>
                <a:gd name="T29" fmla="*/ 2147483646 h 6509"/>
                <a:gd name="T30" fmla="*/ 2147483646 w 5847"/>
                <a:gd name="T31" fmla="*/ 2147483646 h 6509"/>
                <a:gd name="T32" fmla="*/ 2147483646 w 5847"/>
                <a:gd name="T33" fmla="*/ 2147483646 h 6509"/>
                <a:gd name="T34" fmla="*/ 2147483646 w 5847"/>
                <a:gd name="T35" fmla="*/ 2147483646 h 6509"/>
                <a:gd name="T36" fmla="*/ 2147483646 w 5847"/>
                <a:gd name="T37" fmla="*/ 2147483646 h 6509"/>
                <a:gd name="T38" fmla="*/ 2147483646 w 5847"/>
                <a:gd name="T39" fmla="*/ 2147483646 h 6509"/>
                <a:gd name="T40" fmla="*/ 2147483646 w 5847"/>
                <a:gd name="T41" fmla="*/ 2147483646 h 6509"/>
                <a:gd name="T42" fmla="*/ 2147483646 w 5847"/>
                <a:gd name="T43" fmla="*/ 2147483646 h 6509"/>
                <a:gd name="T44" fmla="*/ 2147483646 w 5847"/>
                <a:gd name="T45" fmla="*/ 2147483646 h 6509"/>
                <a:gd name="T46" fmla="*/ 2147483646 w 5847"/>
                <a:gd name="T47" fmla="*/ 2147483646 h 6509"/>
                <a:gd name="T48" fmla="*/ 2147483646 w 5847"/>
                <a:gd name="T49" fmla="*/ 2147483646 h 6509"/>
                <a:gd name="T50" fmla="*/ 2147483646 w 5847"/>
                <a:gd name="T51" fmla="*/ 2147483646 h 6509"/>
                <a:gd name="T52" fmla="*/ 2147483646 w 5847"/>
                <a:gd name="T53" fmla="*/ 2147483646 h 6509"/>
                <a:gd name="T54" fmla="*/ 2147483646 w 5847"/>
                <a:gd name="T55" fmla="*/ 2147483646 h 6509"/>
                <a:gd name="T56" fmla="*/ 2147483646 w 5847"/>
                <a:gd name="T57" fmla="*/ 2147483646 h 6509"/>
                <a:gd name="T58" fmla="*/ 2147483646 w 5847"/>
                <a:gd name="T59" fmla="*/ 2147483646 h 6509"/>
                <a:gd name="T60" fmla="*/ 2147483646 w 5847"/>
                <a:gd name="T61" fmla="*/ 2147483646 h 6509"/>
                <a:gd name="T62" fmla="*/ 2147483646 w 5847"/>
                <a:gd name="T63" fmla="*/ 2147483646 h 6509"/>
                <a:gd name="T64" fmla="*/ 2147483646 w 5847"/>
                <a:gd name="T65" fmla="*/ 2147483646 h 6509"/>
                <a:gd name="T66" fmla="*/ 2147483646 w 5847"/>
                <a:gd name="T67" fmla="*/ 2147483646 h 6509"/>
                <a:gd name="T68" fmla="*/ 2147483646 w 5847"/>
                <a:gd name="T69" fmla="*/ 2147483646 h 6509"/>
                <a:gd name="T70" fmla="*/ 2147483646 w 5847"/>
                <a:gd name="T71" fmla="*/ 2147483646 h 6509"/>
                <a:gd name="T72" fmla="*/ 2147483646 w 5847"/>
                <a:gd name="T73" fmla="*/ 2147483646 h 6509"/>
                <a:gd name="T74" fmla="*/ 2147483646 w 5847"/>
                <a:gd name="T75" fmla="*/ 2147483646 h 6509"/>
                <a:gd name="T76" fmla="*/ 2147483646 w 5847"/>
                <a:gd name="T77" fmla="*/ 2147483646 h 6509"/>
                <a:gd name="T78" fmla="*/ 2147483646 w 5847"/>
                <a:gd name="T79" fmla="*/ 2147483646 h 6509"/>
                <a:gd name="T80" fmla="*/ 2147483646 w 5847"/>
                <a:gd name="T81" fmla="*/ 2147483646 h 6509"/>
                <a:gd name="T82" fmla="*/ 2147483646 w 5847"/>
                <a:gd name="T83" fmla="*/ 2147483646 h 6509"/>
                <a:gd name="T84" fmla="*/ 2147483646 w 5847"/>
                <a:gd name="T85" fmla="*/ 2147483646 h 6509"/>
                <a:gd name="T86" fmla="*/ 2147483646 w 5847"/>
                <a:gd name="T87" fmla="*/ 2147483646 h 6509"/>
                <a:gd name="T88" fmla="*/ 2147483646 w 5847"/>
                <a:gd name="T89" fmla="*/ 2147483646 h 6509"/>
                <a:gd name="T90" fmla="*/ 2147483646 w 5847"/>
                <a:gd name="T91" fmla="*/ 2147483646 h 6509"/>
                <a:gd name="T92" fmla="*/ 2147483646 w 5847"/>
                <a:gd name="T93" fmla="*/ 2147483646 h 6509"/>
                <a:gd name="T94" fmla="*/ 2147483646 w 5847"/>
                <a:gd name="T95" fmla="*/ 2147483646 h 6509"/>
                <a:gd name="T96" fmla="*/ 2147483646 w 5847"/>
                <a:gd name="T97" fmla="*/ 501348646 h 6509"/>
                <a:gd name="T98" fmla="*/ 2147483646 w 5847"/>
                <a:gd name="T99" fmla="*/ 2147483646 h 6509"/>
                <a:gd name="T100" fmla="*/ 2147483646 w 5847"/>
                <a:gd name="T101" fmla="*/ 2147483646 h 6509"/>
                <a:gd name="T102" fmla="*/ 2147483646 w 5847"/>
                <a:gd name="T103" fmla="*/ 2147483646 h 6509"/>
                <a:gd name="T104" fmla="*/ 2147483646 w 5847"/>
                <a:gd name="T105" fmla="*/ 2147483646 h 6509"/>
                <a:gd name="T106" fmla="*/ 2147483646 w 5847"/>
                <a:gd name="T107" fmla="*/ 2147483646 h 6509"/>
                <a:gd name="T108" fmla="*/ 2147483646 w 5847"/>
                <a:gd name="T109" fmla="*/ 2147483646 h 6509"/>
                <a:gd name="T110" fmla="*/ 2147483646 w 5847"/>
                <a:gd name="T111" fmla="*/ 2147483646 h 6509"/>
                <a:gd name="T112" fmla="*/ 2147483646 w 5847"/>
                <a:gd name="T113" fmla="*/ 2147483646 h 650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5847" h="6509">
                  <a:moveTo>
                    <a:pt x="127" y="1315"/>
                  </a:moveTo>
                  <a:lnTo>
                    <a:pt x="54" y="1428"/>
                  </a:lnTo>
                  <a:lnTo>
                    <a:pt x="43" y="1447"/>
                  </a:lnTo>
                  <a:lnTo>
                    <a:pt x="33" y="1466"/>
                  </a:lnTo>
                  <a:lnTo>
                    <a:pt x="23" y="1488"/>
                  </a:lnTo>
                  <a:lnTo>
                    <a:pt x="15" y="1511"/>
                  </a:lnTo>
                  <a:lnTo>
                    <a:pt x="9" y="1534"/>
                  </a:lnTo>
                  <a:lnTo>
                    <a:pt x="4" y="1560"/>
                  </a:lnTo>
                  <a:lnTo>
                    <a:pt x="1" y="1586"/>
                  </a:lnTo>
                  <a:lnTo>
                    <a:pt x="0" y="1613"/>
                  </a:lnTo>
                  <a:lnTo>
                    <a:pt x="1" y="1641"/>
                  </a:lnTo>
                  <a:lnTo>
                    <a:pt x="5" y="1669"/>
                  </a:lnTo>
                  <a:lnTo>
                    <a:pt x="11" y="1697"/>
                  </a:lnTo>
                  <a:lnTo>
                    <a:pt x="18" y="1727"/>
                  </a:lnTo>
                  <a:lnTo>
                    <a:pt x="28" y="1755"/>
                  </a:lnTo>
                  <a:lnTo>
                    <a:pt x="40" y="1784"/>
                  </a:lnTo>
                  <a:lnTo>
                    <a:pt x="54" y="1813"/>
                  </a:lnTo>
                  <a:lnTo>
                    <a:pt x="70" y="1843"/>
                  </a:lnTo>
                  <a:lnTo>
                    <a:pt x="84" y="1864"/>
                  </a:lnTo>
                  <a:lnTo>
                    <a:pt x="99" y="1886"/>
                  </a:lnTo>
                  <a:lnTo>
                    <a:pt x="115" y="1908"/>
                  </a:lnTo>
                  <a:lnTo>
                    <a:pt x="133" y="1929"/>
                  </a:lnTo>
                  <a:lnTo>
                    <a:pt x="151" y="1952"/>
                  </a:lnTo>
                  <a:lnTo>
                    <a:pt x="171" y="1974"/>
                  </a:lnTo>
                  <a:lnTo>
                    <a:pt x="192" y="1996"/>
                  </a:lnTo>
                  <a:lnTo>
                    <a:pt x="216" y="2019"/>
                  </a:lnTo>
                  <a:lnTo>
                    <a:pt x="239" y="2041"/>
                  </a:lnTo>
                  <a:lnTo>
                    <a:pt x="265" y="2064"/>
                  </a:lnTo>
                  <a:lnTo>
                    <a:pt x="293" y="2087"/>
                  </a:lnTo>
                  <a:lnTo>
                    <a:pt x="321" y="2109"/>
                  </a:lnTo>
                  <a:lnTo>
                    <a:pt x="352" y="2132"/>
                  </a:lnTo>
                  <a:lnTo>
                    <a:pt x="383" y="2156"/>
                  </a:lnTo>
                  <a:lnTo>
                    <a:pt x="417" y="2178"/>
                  </a:lnTo>
                  <a:lnTo>
                    <a:pt x="453" y="2201"/>
                  </a:lnTo>
                  <a:lnTo>
                    <a:pt x="2068" y="3295"/>
                  </a:lnTo>
                  <a:lnTo>
                    <a:pt x="2047" y="2430"/>
                  </a:lnTo>
                  <a:lnTo>
                    <a:pt x="127" y="1315"/>
                  </a:lnTo>
                  <a:close/>
                  <a:moveTo>
                    <a:pt x="4806" y="4805"/>
                  </a:moveTo>
                  <a:lnTo>
                    <a:pt x="4807" y="4807"/>
                  </a:lnTo>
                  <a:lnTo>
                    <a:pt x="4850" y="4832"/>
                  </a:lnTo>
                  <a:lnTo>
                    <a:pt x="4892" y="4854"/>
                  </a:lnTo>
                  <a:lnTo>
                    <a:pt x="4932" y="4874"/>
                  </a:lnTo>
                  <a:lnTo>
                    <a:pt x="4973" y="4892"/>
                  </a:lnTo>
                  <a:lnTo>
                    <a:pt x="5013" y="4906"/>
                  </a:lnTo>
                  <a:lnTo>
                    <a:pt x="5034" y="4912"/>
                  </a:lnTo>
                  <a:lnTo>
                    <a:pt x="5054" y="4917"/>
                  </a:lnTo>
                  <a:lnTo>
                    <a:pt x="5073" y="4922"/>
                  </a:lnTo>
                  <a:lnTo>
                    <a:pt x="5095" y="4926"/>
                  </a:lnTo>
                  <a:lnTo>
                    <a:pt x="5115" y="4928"/>
                  </a:lnTo>
                  <a:lnTo>
                    <a:pt x="5136" y="4930"/>
                  </a:lnTo>
                  <a:lnTo>
                    <a:pt x="5157" y="4932"/>
                  </a:lnTo>
                  <a:lnTo>
                    <a:pt x="5177" y="4933"/>
                  </a:lnTo>
                  <a:lnTo>
                    <a:pt x="5198" y="4932"/>
                  </a:lnTo>
                  <a:lnTo>
                    <a:pt x="5218" y="4930"/>
                  </a:lnTo>
                  <a:lnTo>
                    <a:pt x="5238" y="4928"/>
                  </a:lnTo>
                  <a:lnTo>
                    <a:pt x="5258" y="4924"/>
                  </a:lnTo>
                  <a:lnTo>
                    <a:pt x="5277" y="4920"/>
                  </a:lnTo>
                  <a:lnTo>
                    <a:pt x="5297" y="4915"/>
                  </a:lnTo>
                  <a:lnTo>
                    <a:pt x="5316" y="4909"/>
                  </a:lnTo>
                  <a:lnTo>
                    <a:pt x="5335" y="4902"/>
                  </a:lnTo>
                  <a:lnTo>
                    <a:pt x="5354" y="4895"/>
                  </a:lnTo>
                  <a:lnTo>
                    <a:pt x="5372" y="4888"/>
                  </a:lnTo>
                  <a:lnTo>
                    <a:pt x="5409" y="4871"/>
                  </a:lnTo>
                  <a:lnTo>
                    <a:pt x="5444" y="4851"/>
                  </a:lnTo>
                  <a:lnTo>
                    <a:pt x="5476" y="4831"/>
                  </a:lnTo>
                  <a:lnTo>
                    <a:pt x="5507" y="4811"/>
                  </a:lnTo>
                  <a:lnTo>
                    <a:pt x="5538" y="4788"/>
                  </a:lnTo>
                  <a:lnTo>
                    <a:pt x="5568" y="4765"/>
                  </a:lnTo>
                  <a:lnTo>
                    <a:pt x="5596" y="4740"/>
                  </a:lnTo>
                  <a:lnTo>
                    <a:pt x="5624" y="4715"/>
                  </a:lnTo>
                  <a:lnTo>
                    <a:pt x="5651" y="4688"/>
                  </a:lnTo>
                  <a:lnTo>
                    <a:pt x="5677" y="4660"/>
                  </a:lnTo>
                  <a:lnTo>
                    <a:pt x="5702" y="4630"/>
                  </a:lnTo>
                  <a:lnTo>
                    <a:pt x="5725" y="4599"/>
                  </a:lnTo>
                  <a:lnTo>
                    <a:pt x="5746" y="4567"/>
                  </a:lnTo>
                  <a:lnTo>
                    <a:pt x="5766" y="4533"/>
                  </a:lnTo>
                  <a:lnTo>
                    <a:pt x="5784" y="4498"/>
                  </a:lnTo>
                  <a:lnTo>
                    <a:pt x="5799" y="4460"/>
                  </a:lnTo>
                  <a:lnTo>
                    <a:pt x="5813" y="4423"/>
                  </a:lnTo>
                  <a:lnTo>
                    <a:pt x="5825" y="4383"/>
                  </a:lnTo>
                  <a:lnTo>
                    <a:pt x="5834" y="4342"/>
                  </a:lnTo>
                  <a:lnTo>
                    <a:pt x="5841" y="4300"/>
                  </a:lnTo>
                  <a:lnTo>
                    <a:pt x="5845" y="4257"/>
                  </a:lnTo>
                  <a:lnTo>
                    <a:pt x="5847" y="4214"/>
                  </a:lnTo>
                  <a:lnTo>
                    <a:pt x="5846" y="4170"/>
                  </a:lnTo>
                  <a:lnTo>
                    <a:pt x="5842" y="4125"/>
                  </a:lnTo>
                  <a:lnTo>
                    <a:pt x="5837" y="4078"/>
                  </a:lnTo>
                  <a:lnTo>
                    <a:pt x="5827" y="4031"/>
                  </a:lnTo>
                  <a:lnTo>
                    <a:pt x="5817" y="3984"/>
                  </a:lnTo>
                  <a:lnTo>
                    <a:pt x="5803" y="3935"/>
                  </a:lnTo>
                  <a:lnTo>
                    <a:pt x="5785" y="3886"/>
                  </a:lnTo>
                  <a:lnTo>
                    <a:pt x="5766" y="3835"/>
                  </a:lnTo>
                  <a:lnTo>
                    <a:pt x="5744" y="3785"/>
                  </a:lnTo>
                  <a:lnTo>
                    <a:pt x="5719" y="3734"/>
                  </a:lnTo>
                  <a:lnTo>
                    <a:pt x="5691" y="3681"/>
                  </a:lnTo>
                  <a:lnTo>
                    <a:pt x="5661" y="3628"/>
                  </a:lnTo>
                  <a:lnTo>
                    <a:pt x="5655" y="3619"/>
                  </a:lnTo>
                  <a:lnTo>
                    <a:pt x="5639" y="3592"/>
                  </a:lnTo>
                  <a:lnTo>
                    <a:pt x="5622" y="3566"/>
                  </a:lnTo>
                  <a:lnTo>
                    <a:pt x="5606" y="3541"/>
                  </a:lnTo>
                  <a:lnTo>
                    <a:pt x="5588" y="3517"/>
                  </a:lnTo>
                  <a:lnTo>
                    <a:pt x="5572" y="3493"/>
                  </a:lnTo>
                  <a:lnTo>
                    <a:pt x="5553" y="3471"/>
                  </a:lnTo>
                  <a:lnTo>
                    <a:pt x="5535" y="3449"/>
                  </a:lnTo>
                  <a:lnTo>
                    <a:pt x="5517" y="3428"/>
                  </a:lnTo>
                  <a:lnTo>
                    <a:pt x="5498" y="3408"/>
                  </a:lnTo>
                  <a:lnTo>
                    <a:pt x="5479" y="3389"/>
                  </a:lnTo>
                  <a:lnTo>
                    <a:pt x="5460" y="3370"/>
                  </a:lnTo>
                  <a:lnTo>
                    <a:pt x="5442" y="3351"/>
                  </a:lnTo>
                  <a:lnTo>
                    <a:pt x="5422" y="3335"/>
                  </a:lnTo>
                  <a:lnTo>
                    <a:pt x="5402" y="3319"/>
                  </a:lnTo>
                  <a:lnTo>
                    <a:pt x="5382" y="3303"/>
                  </a:lnTo>
                  <a:lnTo>
                    <a:pt x="5361" y="3288"/>
                  </a:lnTo>
                  <a:lnTo>
                    <a:pt x="5341" y="3274"/>
                  </a:lnTo>
                  <a:lnTo>
                    <a:pt x="5320" y="3261"/>
                  </a:lnTo>
                  <a:lnTo>
                    <a:pt x="5299" y="3248"/>
                  </a:lnTo>
                  <a:lnTo>
                    <a:pt x="5277" y="3236"/>
                  </a:lnTo>
                  <a:lnTo>
                    <a:pt x="5256" y="3225"/>
                  </a:lnTo>
                  <a:lnTo>
                    <a:pt x="5235" y="3215"/>
                  </a:lnTo>
                  <a:lnTo>
                    <a:pt x="5214" y="3205"/>
                  </a:lnTo>
                  <a:lnTo>
                    <a:pt x="5192" y="3197"/>
                  </a:lnTo>
                  <a:lnTo>
                    <a:pt x="5170" y="3188"/>
                  </a:lnTo>
                  <a:lnTo>
                    <a:pt x="5149" y="3181"/>
                  </a:lnTo>
                  <a:lnTo>
                    <a:pt x="5126" y="3174"/>
                  </a:lnTo>
                  <a:lnTo>
                    <a:pt x="5104" y="3168"/>
                  </a:lnTo>
                  <a:lnTo>
                    <a:pt x="5082" y="3164"/>
                  </a:lnTo>
                  <a:lnTo>
                    <a:pt x="5059" y="3159"/>
                  </a:lnTo>
                  <a:lnTo>
                    <a:pt x="5037" y="3156"/>
                  </a:lnTo>
                  <a:lnTo>
                    <a:pt x="5014" y="3153"/>
                  </a:lnTo>
                  <a:lnTo>
                    <a:pt x="4969" y="3149"/>
                  </a:lnTo>
                  <a:lnTo>
                    <a:pt x="4925" y="3147"/>
                  </a:lnTo>
                  <a:lnTo>
                    <a:pt x="4879" y="3147"/>
                  </a:lnTo>
                  <a:lnTo>
                    <a:pt x="4836" y="3150"/>
                  </a:lnTo>
                  <a:lnTo>
                    <a:pt x="4791" y="3154"/>
                  </a:lnTo>
                  <a:lnTo>
                    <a:pt x="4746" y="3161"/>
                  </a:lnTo>
                  <a:lnTo>
                    <a:pt x="4703" y="3170"/>
                  </a:lnTo>
                  <a:lnTo>
                    <a:pt x="4660" y="3180"/>
                  </a:lnTo>
                  <a:lnTo>
                    <a:pt x="4617" y="3191"/>
                  </a:lnTo>
                  <a:lnTo>
                    <a:pt x="4574" y="3204"/>
                  </a:lnTo>
                  <a:lnTo>
                    <a:pt x="4532" y="3218"/>
                  </a:lnTo>
                  <a:lnTo>
                    <a:pt x="4491" y="3234"/>
                  </a:lnTo>
                  <a:lnTo>
                    <a:pt x="4449" y="3249"/>
                  </a:lnTo>
                  <a:lnTo>
                    <a:pt x="4408" y="3267"/>
                  </a:lnTo>
                  <a:lnTo>
                    <a:pt x="4368" y="3285"/>
                  </a:lnTo>
                  <a:lnTo>
                    <a:pt x="4327" y="3303"/>
                  </a:lnTo>
                  <a:lnTo>
                    <a:pt x="4220" y="3355"/>
                  </a:lnTo>
                  <a:lnTo>
                    <a:pt x="4173" y="3377"/>
                  </a:lnTo>
                  <a:lnTo>
                    <a:pt x="4127" y="3397"/>
                  </a:lnTo>
                  <a:lnTo>
                    <a:pt x="4086" y="3415"/>
                  </a:lnTo>
                  <a:lnTo>
                    <a:pt x="4047" y="3429"/>
                  </a:lnTo>
                  <a:lnTo>
                    <a:pt x="4010" y="3440"/>
                  </a:lnTo>
                  <a:lnTo>
                    <a:pt x="3976" y="3449"/>
                  </a:lnTo>
                  <a:lnTo>
                    <a:pt x="3945" y="3455"/>
                  </a:lnTo>
                  <a:lnTo>
                    <a:pt x="3913" y="3457"/>
                  </a:lnTo>
                  <a:lnTo>
                    <a:pt x="3898" y="3457"/>
                  </a:lnTo>
                  <a:lnTo>
                    <a:pt x="3882" y="3457"/>
                  </a:lnTo>
                  <a:lnTo>
                    <a:pt x="3866" y="3456"/>
                  </a:lnTo>
                  <a:lnTo>
                    <a:pt x="3851" y="3455"/>
                  </a:lnTo>
                  <a:lnTo>
                    <a:pt x="3833" y="3451"/>
                  </a:lnTo>
                  <a:lnTo>
                    <a:pt x="3817" y="3447"/>
                  </a:lnTo>
                  <a:lnTo>
                    <a:pt x="3799" y="3443"/>
                  </a:lnTo>
                  <a:lnTo>
                    <a:pt x="3781" y="3437"/>
                  </a:lnTo>
                  <a:lnTo>
                    <a:pt x="3761" y="3430"/>
                  </a:lnTo>
                  <a:lnTo>
                    <a:pt x="3741" y="3422"/>
                  </a:lnTo>
                  <a:lnTo>
                    <a:pt x="3697" y="3401"/>
                  </a:lnTo>
                  <a:lnTo>
                    <a:pt x="3350" y="3200"/>
                  </a:lnTo>
                  <a:lnTo>
                    <a:pt x="3367" y="3885"/>
                  </a:lnTo>
                  <a:lnTo>
                    <a:pt x="4806" y="4805"/>
                  </a:lnTo>
                  <a:close/>
                  <a:moveTo>
                    <a:pt x="5015" y="3644"/>
                  </a:moveTo>
                  <a:lnTo>
                    <a:pt x="5015" y="3644"/>
                  </a:lnTo>
                  <a:lnTo>
                    <a:pt x="5042" y="3662"/>
                  </a:lnTo>
                  <a:lnTo>
                    <a:pt x="5069" y="3681"/>
                  </a:lnTo>
                  <a:lnTo>
                    <a:pt x="5093" y="3701"/>
                  </a:lnTo>
                  <a:lnTo>
                    <a:pt x="5117" y="3721"/>
                  </a:lnTo>
                  <a:lnTo>
                    <a:pt x="5139" y="3743"/>
                  </a:lnTo>
                  <a:lnTo>
                    <a:pt x="5161" y="3766"/>
                  </a:lnTo>
                  <a:lnTo>
                    <a:pt x="5181" y="3790"/>
                  </a:lnTo>
                  <a:lnTo>
                    <a:pt x="5200" y="3814"/>
                  </a:lnTo>
                  <a:lnTo>
                    <a:pt x="5217" y="3839"/>
                  </a:lnTo>
                  <a:lnTo>
                    <a:pt x="5233" y="3865"/>
                  </a:lnTo>
                  <a:lnTo>
                    <a:pt x="5248" y="3892"/>
                  </a:lnTo>
                  <a:lnTo>
                    <a:pt x="5261" y="3920"/>
                  </a:lnTo>
                  <a:lnTo>
                    <a:pt x="5273" y="3947"/>
                  </a:lnTo>
                  <a:lnTo>
                    <a:pt x="5284" y="3976"/>
                  </a:lnTo>
                  <a:lnTo>
                    <a:pt x="5294" y="4004"/>
                  </a:lnTo>
                  <a:lnTo>
                    <a:pt x="5301" y="4034"/>
                  </a:lnTo>
                  <a:lnTo>
                    <a:pt x="5308" y="4063"/>
                  </a:lnTo>
                  <a:lnTo>
                    <a:pt x="5313" y="4093"/>
                  </a:lnTo>
                  <a:lnTo>
                    <a:pt x="5316" y="4124"/>
                  </a:lnTo>
                  <a:lnTo>
                    <a:pt x="5318" y="4153"/>
                  </a:lnTo>
                  <a:lnTo>
                    <a:pt x="5320" y="4184"/>
                  </a:lnTo>
                  <a:lnTo>
                    <a:pt x="5318" y="4214"/>
                  </a:lnTo>
                  <a:lnTo>
                    <a:pt x="5317" y="4245"/>
                  </a:lnTo>
                  <a:lnTo>
                    <a:pt x="5314" y="4275"/>
                  </a:lnTo>
                  <a:lnTo>
                    <a:pt x="5308" y="4306"/>
                  </a:lnTo>
                  <a:lnTo>
                    <a:pt x="5301" y="4336"/>
                  </a:lnTo>
                  <a:lnTo>
                    <a:pt x="5293" y="4366"/>
                  </a:lnTo>
                  <a:lnTo>
                    <a:pt x="5283" y="4396"/>
                  </a:lnTo>
                  <a:lnTo>
                    <a:pt x="5272" y="4425"/>
                  </a:lnTo>
                  <a:lnTo>
                    <a:pt x="5259" y="4454"/>
                  </a:lnTo>
                  <a:lnTo>
                    <a:pt x="5245" y="4484"/>
                  </a:lnTo>
                  <a:lnTo>
                    <a:pt x="5228" y="4512"/>
                  </a:lnTo>
                  <a:lnTo>
                    <a:pt x="4147" y="3858"/>
                  </a:lnTo>
                  <a:lnTo>
                    <a:pt x="4165" y="3831"/>
                  </a:lnTo>
                  <a:lnTo>
                    <a:pt x="4184" y="3804"/>
                  </a:lnTo>
                  <a:lnTo>
                    <a:pt x="4204" y="3779"/>
                  </a:lnTo>
                  <a:lnTo>
                    <a:pt x="4225" y="3756"/>
                  </a:lnTo>
                  <a:lnTo>
                    <a:pt x="4247" y="3734"/>
                  </a:lnTo>
                  <a:lnTo>
                    <a:pt x="4269" y="3712"/>
                  </a:lnTo>
                  <a:lnTo>
                    <a:pt x="4293" y="3692"/>
                  </a:lnTo>
                  <a:lnTo>
                    <a:pt x="4317" y="3674"/>
                  </a:lnTo>
                  <a:lnTo>
                    <a:pt x="4343" y="3656"/>
                  </a:lnTo>
                  <a:lnTo>
                    <a:pt x="4369" y="3640"/>
                  </a:lnTo>
                  <a:lnTo>
                    <a:pt x="4396" y="3624"/>
                  </a:lnTo>
                  <a:lnTo>
                    <a:pt x="4423" y="3612"/>
                  </a:lnTo>
                  <a:lnTo>
                    <a:pt x="4451" y="3600"/>
                  </a:lnTo>
                  <a:lnTo>
                    <a:pt x="4479" y="3589"/>
                  </a:lnTo>
                  <a:lnTo>
                    <a:pt x="4508" y="3580"/>
                  </a:lnTo>
                  <a:lnTo>
                    <a:pt x="4537" y="3572"/>
                  </a:lnTo>
                  <a:lnTo>
                    <a:pt x="4567" y="3565"/>
                  </a:lnTo>
                  <a:lnTo>
                    <a:pt x="4596" y="3560"/>
                  </a:lnTo>
                  <a:lnTo>
                    <a:pt x="4627" y="3556"/>
                  </a:lnTo>
                  <a:lnTo>
                    <a:pt x="4657" y="3554"/>
                  </a:lnTo>
                  <a:lnTo>
                    <a:pt x="4688" y="3553"/>
                  </a:lnTo>
                  <a:lnTo>
                    <a:pt x="4718" y="3554"/>
                  </a:lnTo>
                  <a:lnTo>
                    <a:pt x="4749" y="3556"/>
                  </a:lnTo>
                  <a:lnTo>
                    <a:pt x="4779" y="3560"/>
                  </a:lnTo>
                  <a:lnTo>
                    <a:pt x="4810" y="3565"/>
                  </a:lnTo>
                  <a:lnTo>
                    <a:pt x="4839" y="3572"/>
                  </a:lnTo>
                  <a:lnTo>
                    <a:pt x="4870" y="3580"/>
                  </a:lnTo>
                  <a:lnTo>
                    <a:pt x="4899" y="3589"/>
                  </a:lnTo>
                  <a:lnTo>
                    <a:pt x="4929" y="3601"/>
                  </a:lnTo>
                  <a:lnTo>
                    <a:pt x="4957" y="3614"/>
                  </a:lnTo>
                  <a:lnTo>
                    <a:pt x="4987" y="3628"/>
                  </a:lnTo>
                  <a:lnTo>
                    <a:pt x="5015" y="3644"/>
                  </a:lnTo>
                  <a:close/>
                  <a:moveTo>
                    <a:pt x="2430" y="4153"/>
                  </a:moveTo>
                  <a:lnTo>
                    <a:pt x="2430" y="4153"/>
                  </a:lnTo>
                  <a:lnTo>
                    <a:pt x="2427" y="4200"/>
                  </a:lnTo>
                  <a:lnTo>
                    <a:pt x="2424" y="4222"/>
                  </a:lnTo>
                  <a:lnTo>
                    <a:pt x="2422" y="4242"/>
                  </a:lnTo>
                  <a:lnTo>
                    <a:pt x="2418" y="4261"/>
                  </a:lnTo>
                  <a:lnTo>
                    <a:pt x="2414" y="4280"/>
                  </a:lnTo>
                  <a:lnTo>
                    <a:pt x="2409" y="4296"/>
                  </a:lnTo>
                  <a:lnTo>
                    <a:pt x="2403" y="4311"/>
                  </a:lnTo>
                  <a:lnTo>
                    <a:pt x="2397" y="4327"/>
                  </a:lnTo>
                  <a:lnTo>
                    <a:pt x="2390" y="4341"/>
                  </a:lnTo>
                  <a:lnTo>
                    <a:pt x="2383" y="4355"/>
                  </a:lnTo>
                  <a:lnTo>
                    <a:pt x="2376" y="4369"/>
                  </a:lnTo>
                  <a:lnTo>
                    <a:pt x="2359" y="4395"/>
                  </a:lnTo>
                  <a:lnTo>
                    <a:pt x="2339" y="4420"/>
                  </a:lnTo>
                  <a:lnTo>
                    <a:pt x="2315" y="4446"/>
                  </a:lnTo>
                  <a:lnTo>
                    <a:pt x="2287" y="4472"/>
                  </a:lnTo>
                  <a:lnTo>
                    <a:pt x="2255" y="4499"/>
                  </a:lnTo>
                  <a:lnTo>
                    <a:pt x="2220" y="4527"/>
                  </a:lnTo>
                  <a:lnTo>
                    <a:pt x="2182" y="4558"/>
                  </a:lnTo>
                  <a:lnTo>
                    <a:pt x="2138" y="4588"/>
                  </a:lnTo>
                  <a:lnTo>
                    <a:pt x="2043" y="4657"/>
                  </a:lnTo>
                  <a:lnTo>
                    <a:pt x="2007" y="4684"/>
                  </a:lnTo>
                  <a:lnTo>
                    <a:pt x="1972" y="4711"/>
                  </a:lnTo>
                  <a:lnTo>
                    <a:pt x="1937" y="4739"/>
                  </a:lnTo>
                  <a:lnTo>
                    <a:pt x="1903" y="4767"/>
                  </a:lnTo>
                  <a:lnTo>
                    <a:pt x="1870" y="4797"/>
                  </a:lnTo>
                  <a:lnTo>
                    <a:pt x="1837" y="4827"/>
                  </a:lnTo>
                  <a:lnTo>
                    <a:pt x="1805" y="4858"/>
                  </a:lnTo>
                  <a:lnTo>
                    <a:pt x="1774" y="4890"/>
                  </a:lnTo>
                  <a:lnTo>
                    <a:pt x="1744" y="4923"/>
                  </a:lnTo>
                  <a:lnTo>
                    <a:pt x="1716" y="4957"/>
                  </a:lnTo>
                  <a:lnTo>
                    <a:pt x="1689" y="4992"/>
                  </a:lnTo>
                  <a:lnTo>
                    <a:pt x="1665" y="5030"/>
                  </a:lnTo>
                  <a:lnTo>
                    <a:pt x="1640" y="5067"/>
                  </a:lnTo>
                  <a:lnTo>
                    <a:pt x="1619" y="5106"/>
                  </a:lnTo>
                  <a:lnTo>
                    <a:pt x="1599" y="5146"/>
                  </a:lnTo>
                  <a:lnTo>
                    <a:pt x="1580" y="5188"/>
                  </a:lnTo>
                  <a:lnTo>
                    <a:pt x="1572" y="5209"/>
                  </a:lnTo>
                  <a:lnTo>
                    <a:pt x="1564" y="5232"/>
                  </a:lnTo>
                  <a:lnTo>
                    <a:pt x="1558" y="5253"/>
                  </a:lnTo>
                  <a:lnTo>
                    <a:pt x="1551" y="5275"/>
                  </a:lnTo>
                  <a:lnTo>
                    <a:pt x="1545" y="5298"/>
                  </a:lnTo>
                  <a:lnTo>
                    <a:pt x="1540" y="5321"/>
                  </a:lnTo>
                  <a:lnTo>
                    <a:pt x="1537" y="5344"/>
                  </a:lnTo>
                  <a:lnTo>
                    <a:pt x="1533" y="5366"/>
                  </a:lnTo>
                  <a:lnTo>
                    <a:pt x="1531" y="5391"/>
                  </a:lnTo>
                  <a:lnTo>
                    <a:pt x="1529" y="5414"/>
                  </a:lnTo>
                  <a:lnTo>
                    <a:pt x="1527" y="5438"/>
                  </a:lnTo>
                  <a:lnTo>
                    <a:pt x="1527" y="5463"/>
                  </a:lnTo>
                  <a:lnTo>
                    <a:pt x="1527" y="5487"/>
                  </a:lnTo>
                  <a:lnTo>
                    <a:pt x="1529" y="5512"/>
                  </a:lnTo>
                  <a:lnTo>
                    <a:pt x="1530" y="5536"/>
                  </a:lnTo>
                  <a:lnTo>
                    <a:pt x="1533" y="5561"/>
                  </a:lnTo>
                  <a:lnTo>
                    <a:pt x="1537" y="5587"/>
                  </a:lnTo>
                  <a:lnTo>
                    <a:pt x="1540" y="5613"/>
                  </a:lnTo>
                  <a:lnTo>
                    <a:pt x="1546" y="5637"/>
                  </a:lnTo>
                  <a:lnTo>
                    <a:pt x="1552" y="5663"/>
                  </a:lnTo>
                  <a:lnTo>
                    <a:pt x="1558" y="5690"/>
                  </a:lnTo>
                  <a:lnTo>
                    <a:pt x="1566" y="5716"/>
                  </a:lnTo>
                  <a:lnTo>
                    <a:pt x="1574" y="5742"/>
                  </a:lnTo>
                  <a:lnTo>
                    <a:pt x="1583" y="5768"/>
                  </a:lnTo>
                  <a:lnTo>
                    <a:pt x="1593" y="5794"/>
                  </a:lnTo>
                  <a:lnTo>
                    <a:pt x="1604" y="5821"/>
                  </a:lnTo>
                  <a:lnTo>
                    <a:pt x="1615" y="5848"/>
                  </a:lnTo>
                  <a:lnTo>
                    <a:pt x="1628" y="5875"/>
                  </a:lnTo>
                  <a:lnTo>
                    <a:pt x="1641" y="5902"/>
                  </a:lnTo>
                  <a:lnTo>
                    <a:pt x="1655" y="5929"/>
                  </a:lnTo>
                  <a:lnTo>
                    <a:pt x="1670" y="5956"/>
                  </a:lnTo>
                  <a:lnTo>
                    <a:pt x="1687" y="5983"/>
                  </a:lnTo>
                  <a:lnTo>
                    <a:pt x="1719" y="6036"/>
                  </a:lnTo>
                  <a:lnTo>
                    <a:pt x="1751" y="6085"/>
                  </a:lnTo>
                  <a:lnTo>
                    <a:pt x="1785" y="6132"/>
                  </a:lnTo>
                  <a:lnTo>
                    <a:pt x="1819" y="6175"/>
                  </a:lnTo>
                  <a:lnTo>
                    <a:pt x="1853" y="6216"/>
                  </a:lnTo>
                  <a:lnTo>
                    <a:pt x="1889" y="6255"/>
                  </a:lnTo>
                  <a:lnTo>
                    <a:pt x="1925" y="6290"/>
                  </a:lnTo>
                  <a:lnTo>
                    <a:pt x="1961" y="6323"/>
                  </a:lnTo>
                  <a:lnTo>
                    <a:pt x="1998" y="6353"/>
                  </a:lnTo>
                  <a:lnTo>
                    <a:pt x="2035" y="6380"/>
                  </a:lnTo>
                  <a:lnTo>
                    <a:pt x="2074" y="6406"/>
                  </a:lnTo>
                  <a:lnTo>
                    <a:pt x="2112" y="6427"/>
                  </a:lnTo>
                  <a:lnTo>
                    <a:pt x="2151" y="6447"/>
                  </a:lnTo>
                  <a:lnTo>
                    <a:pt x="2190" y="6464"/>
                  </a:lnTo>
                  <a:lnTo>
                    <a:pt x="2230" y="6478"/>
                  </a:lnTo>
                  <a:lnTo>
                    <a:pt x="2271" y="6489"/>
                  </a:lnTo>
                  <a:lnTo>
                    <a:pt x="2311" y="6499"/>
                  </a:lnTo>
                  <a:lnTo>
                    <a:pt x="2350" y="6505"/>
                  </a:lnTo>
                  <a:lnTo>
                    <a:pt x="2390" y="6508"/>
                  </a:lnTo>
                  <a:lnTo>
                    <a:pt x="2430" y="6509"/>
                  </a:lnTo>
                  <a:lnTo>
                    <a:pt x="2469" y="6508"/>
                  </a:lnTo>
                  <a:lnTo>
                    <a:pt x="2507" y="6506"/>
                  </a:lnTo>
                  <a:lnTo>
                    <a:pt x="2546" y="6500"/>
                  </a:lnTo>
                  <a:lnTo>
                    <a:pt x="2584" y="6493"/>
                  </a:lnTo>
                  <a:lnTo>
                    <a:pt x="2621" y="6485"/>
                  </a:lnTo>
                  <a:lnTo>
                    <a:pt x="2658" y="6474"/>
                  </a:lnTo>
                  <a:lnTo>
                    <a:pt x="2694" y="6461"/>
                  </a:lnTo>
                  <a:lnTo>
                    <a:pt x="2729" y="6447"/>
                  </a:lnTo>
                  <a:lnTo>
                    <a:pt x="2764" y="6432"/>
                  </a:lnTo>
                  <a:lnTo>
                    <a:pt x="2798" y="6417"/>
                  </a:lnTo>
                  <a:lnTo>
                    <a:pt x="2831" y="6399"/>
                  </a:lnTo>
                  <a:lnTo>
                    <a:pt x="2864" y="6380"/>
                  </a:lnTo>
                  <a:lnTo>
                    <a:pt x="2898" y="6359"/>
                  </a:lnTo>
                  <a:lnTo>
                    <a:pt x="2931" y="6336"/>
                  </a:lnTo>
                  <a:lnTo>
                    <a:pt x="2946" y="6323"/>
                  </a:lnTo>
                  <a:lnTo>
                    <a:pt x="2961" y="6310"/>
                  </a:lnTo>
                  <a:lnTo>
                    <a:pt x="2976" y="6296"/>
                  </a:lnTo>
                  <a:lnTo>
                    <a:pt x="2990" y="6282"/>
                  </a:lnTo>
                  <a:lnTo>
                    <a:pt x="3004" y="6267"/>
                  </a:lnTo>
                  <a:lnTo>
                    <a:pt x="3017" y="6251"/>
                  </a:lnTo>
                  <a:lnTo>
                    <a:pt x="3030" y="6236"/>
                  </a:lnTo>
                  <a:lnTo>
                    <a:pt x="3042" y="6220"/>
                  </a:lnTo>
                  <a:lnTo>
                    <a:pt x="3053" y="6202"/>
                  </a:lnTo>
                  <a:lnTo>
                    <a:pt x="3063" y="6185"/>
                  </a:lnTo>
                  <a:lnTo>
                    <a:pt x="3072" y="6167"/>
                  </a:lnTo>
                  <a:lnTo>
                    <a:pt x="3082" y="6148"/>
                  </a:lnTo>
                  <a:lnTo>
                    <a:pt x="3090" y="6128"/>
                  </a:lnTo>
                  <a:lnTo>
                    <a:pt x="3097" y="6110"/>
                  </a:lnTo>
                  <a:lnTo>
                    <a:pt x="3103" y="6090"/>
                  </a:lnTo>
                  <a:lnTo>
                    <a:pt x="3109" y="6070"/>
                  </a:lnTo>
                  <a:lnTo>
                    <a:pt x="3115" y="6049"/>
                  </a:lnTo>
                  <a:lnTo>
                    <a:pt x="3118" y="6029"/>
                  </a:lnTo>
                  <a:lnTo>
                    <a:pt x="3125" y="5986"/>
                  </a:lnTo>
                  <a:lnTo>
                    <a:pt x="3130" y="5942"/>
                  </a:lnTo>
                  <a:lnTo>
                    <a:pt x="3132" y="5897"/>
                  </a:lnTo>
                  <a:lnTo>
                    <a:pt x="3132" y="5849"/>
                  </a:lnTo>
                  <a:lnTo>
                    <a:pt x="3131" y="5801"/>
                  </a:lnTo>
                  <a:lnTo>
                    <a:pt x="3130" y="5799"/>
                  </a:lnTo>
                  <a:lnTo>
                    <a:pt x="3004" y="3957"/>
                  </a:lnTo>
                  <a:lnTo>
                    <a:pt x="2996" y="3848"/>
                  </a:lnTo>
                  <a:lnTo>
                    <a:pt x="2996" y="3838"/>
                  </a:lnTo>
                  <a:lnTo>
                    <a:pt x="2997" y="3827"/>
                  </a:lnTo>
                  <a:lnTo>
                    <a:pt x="2999" y="3818"/>
                  </a:lnTo>
                  <a:lnTo>
                    <a:pt x="3002" y="3809"/>
                  </a:lnTo>
                  <a:lnTo>
                    <a:pt x="3006" y="3799"/>
                  </a:lnTo>
                  <a:lnTo>
                    <a:pt x="3009" y="3791"/>
                  </a:lnTo>
                  <a:lnTo>
                    <a:pt x="3015" y="3783"/>
                  </a:lnTo>
                  <a:lnTo>
                    <a:pt x="3021" y="3775"/>
                  </a:lnTo>
                  <a:lnTo>
                    <a:pt x="3028" y="3767"/>
                  </a:lnTo>
                  <a:lnTo>
                    <a:pt x="3035" y="3762"/>
                  </a:lnTo>
                  <a:lnTo>
                    <a:pt x="3043" y="3756"/>
                  </a:lnTo>
                  <a:lnTo>
                    <a:pt x="3051" y="3751"/>
                  </a:lnTo>
                  <a:lnTo>
                    <a:pt x="3061" y="3746"/>
                  </a:lnTo>
                  <a:lnTo>
                    <a:pt x="3070" y="3744"/>
                  </a:lnTo>
                  <a:lnTo>
                    <a:pt x="3080" y="3742"/>
                  </a:lnTo>
                  <a:lnTo>
                    <a:pt x="3090" y="3741"/>
                  </a:lnTo>
                  <a:lnTo>
                    <a:pt x="3102" y="3741"/>
                  </a:lnTo>
                  <a:lnTo>
                    <a:pt x="3112" y="3742"/>
                  </a:lnTo>
                  <a:lnTo>
                    <a:pt x="3115" y="3742"/>
                  </a:lnTo>
                  <a:lnTo>
                    <a:pt x="3116" y="3742"/>
                  </a:lnTo>
                  <a:lnTo>
                    <a:pt x="3072" y="1935"/>
                  </a:lnTo>
                  <a:lnTo>
                    <a:pt x="2949" y="721"/>
                  </a:lnTo>
                  <a:lnTo>
                    <a:pt x="2946" y="680"/>
                  </a:lnTo>
                  <a:lnTo>
                    <a:pt x="2942" y="639"/>
                  </a:lnTo>
                  <a:lnTo>
                    <a:pt x="2936" y="600"/>
                  </a:lnTo>
                  <a:lnTo>
                    <a:pt x="2932" y="563"/>
                  </a:lnTo>
                  <a:lnTo>
                    <a:pt x="2925" y="526"/>
                  </a:lnTo>
                  <a:lnTo>
                    <a:pt x="2918" y="491"/>
                  </a:lnTo>
                  <a:lnTo>
                    <a:pt x="2911" y="458"/>
                  </a:lnTo>
                  <a:lnTo>
                    <a:pt x="2903" y="426"/>
                  </a:lnTo>
                  <a:lnTo>
                    <a:pt x="2894" y="395"/>
                  </a:lnTo>
                  <a:lnTo>
                    <a:pt x="2885" y="366"/>
                  </a:lnTo>
                  <a:lnTo>
                    <a:pt x="2876" y="338"/>
                  </a:lnTo>
                  <a:lnTo>
                    <a:pt x="2865" y="311"/>
                  </a:lnTo>
                  <a:lnTo>
                    <a:pt x="2853" y="285"/>
                  </a:lnTo>
                  <a:lnTo>
                    <a:pt x="2843" y="260"/>
                  </a:lnTo>
                  <a:lnTo>
                    <a:pt x="2831" y="237"/>
                  </a:lnTo>
                  <a:lnTo>
                    <a:pt x="2818" y="215"/>
                  </a:lnTo>
                  <a:lnTo>
                    <a:pt x="2801" y="186"/>
                  </a:lnTo>
                  <a:lnTo>
                    <a:pt x="2782" y="159"/>
                  </a:lnTo>
                  <a:lnTo>
                    <a:pt x="2762" y="135"/>
                  </a:lnTo>
                  <a:lnTo>
                    <a:pt x="2741" y="113"/>
                  </a:lnTo>
                  <a:lnTo>
                    <a:pt x="2720" y="91"/>
                  </a:lnTo>
                  <a:lnTo>
                    <a:pt x="2697" y="74"/>
                  </a:lnTo>
                  <a:lnTo>
                    <a:pt x="2674" y="56"/>
                  </a:lnTo>
                  <a:lnTo>
                    <a:pt x="2650" y="42"/>
                  </a:lnTo>
                  <a:lnTo>
                    <a:pt x="2626" y="30"/>
                  </a:lnTo>
                  <a:lnTo>
                    <a:pt x="2601" y="20"/>
                  </a:lnTo>
                  <a:lnTo>
                    <a:pt x="2577" y="13"/>
                  </a:lnTo>
                  <a:lnTo>
                    <a:pt x="2553" y="7"/>
                  </a:lnTo>
                  <a:lnTo>
                    <a:pt x="2529" y="2"/>
                  </a:lnTo>
                  <a:lnTo>
                    <a:pt x="2506" y="1"/>
                  </a:lnTo>
                  <a:lnTo>
                    <a:pt x="2484" y="0"/>
                  </a:lnTo>
                  <a:lnTo>
                    <a:pt x="2462" y="1"/>
                  </a:lnTo>
                  <a:lnTo>
                    <a:pt x="2328" y="11"/>
                  </a:lnTo>
                  <a:lnTo>
                    <a:pt x="2415" y="3547"/>
                  </a:lnTo>
                  <a:lnTo>
                    <a:pt x="2430" y="4153"/>
                  </a:lnTo>
                  <a:close/>
                  <a:moveTo>
                    <a:pt x="2627" y="4752"/>
                  </a:moveTo>
                  <a:lnTo>
                    <a:pt x="2672" y="6015"/>
                  </a:lnTo>
                  <a:lnTo>
                    <a:pt x="2639" y="6015"/>
                  </a:lnTo>
                  <a:lnTo>
                    <a:pt x="2607" y="6013"/>
                  </a:lnTo>
                  <a:lnTo>
                    <a:pt x="2575" y="6010"/>
                  </a:lnTo>
                  <a:lnTo>
                    <a:pt x="2544" y="6005"/>
                  </a:lnTo>
                  <a:lnTo>
                    <a:pt x="2513" y="5999"/>
                  </a:lnTo>
                  <a:lnTo>
                    <a:pt x="2483" y="5992"/>
                  </a:lnTo>
                  <a:lnTo>
                    <a:pt x="2454" y="5983"/>
                  </a:lnTo>
                  <a:lnTo>
                    <a:pt x="2424" y="5974"/>
                  </a:lnTo>
                  <a:lnTo>
                    <a:pt x="2396" y="5962"/>
                  </a:lnTo>
                  <a:lnTo>
                    <a:pt x="2368" y="5949"/>
                  </a:lnTo>
                  <a:lnTo>
                    <a:pt x="2341" y="5935"/>
                  </a:lnTo>
                  <a:lnTo>
                    <a:pt x="2315" y="5919"/>
                  </a:lnTo>
                  <a:lnTo>
                    <a:pt x="2289" y="5902"/>
                  </a:lnTo>
                  <a:lnTo>
                    <a:pt x="2265" y="5885"/>
                  </a:lnTo>
                  <a:lnTo>
                    <a:pt x="2241" y="5866"/>
                  </a:lnTo>
                  <a:lnTo>
                    <a:pt x="2219" y="5845"/>
                  </a:lnTo>
                  <a:lnTo>
                    <a:pt x="2197" y="5824"/>
                  </a:lnTo>
                  <a:lnTo>
                    <a:pt x="2177" y="5801"/>
                  </a:lnTo>
                  <a:lnTo>
                    <a:pt x="2157" y="5779"/>
                  </a:lnTo>
                  <a:lnTo>
                    <a:pt x="2138" y="5754"/>
                  </a:lnTo>
                  <a:lnTo>
                    <a:pt x="2121" y="5730"/>
                  </a:lnTo>
                  <a:lnTo>
                    <a:pt x="2105" y="5704"/>
                  </a:lnTo>
                  <a:lnTo>
                    <a:pt x="2090" y="5677"/>
                  </a:lnTo>
                  <a:lnTo>
                    <a:pt x="2076" y="5649"/>
                  </a:lnTo>
                  <a:lnTo>
                    <a:pt x="2064" y="5621"/>
                  </a:lnTo>
                  <a:lnTo>
                    <a:pt x="2053" y="5593"/>
                  </a:lnTo>
                  <a:lnTo>
                    <a:pt x="2043" y="5562"/>
                  </a:lnTo>
                  <a:lnTo>
                    <a:pt x="2035" y="5533"/>
                  </a:lnTo>
                  <a:lnTo>
                    <a:pt x="2029" y="5501"/>
                  </a:lnTo>
                  <a:lnTo>
                    <a:pt x="2023" y="5470"/>
                  </a:lnTo>
                  <a:lnTo>
                    <a:pt x="2020" y="5438"/>
                  </a:lnTo>
                  <a:lnTo>
                    <a:pt x="2019" y="5406"/>
                  </a:lnTo>
                  <a:lnTo>
                    <a:pt x="2017" y="5373"/>
                  </a:lnTo>
                  <a:lnTo>
                    <a:pt x="2019" y="5341"/>
                  </a:lnTo>
                  <a:lnTo>
                    <a:pt x="2022" y="5309"/>
                  </a:lnTo>
                  <a:lnTo>
                    <a:pt x="2027" y="5278"/>
                  </a:lnTo>
                  <a:lnTo>
                    <a:pt x="2033" y="5247"/>
                  </a:lnTo>
                  <a:lnTo>
                    <a:pt x="2040" y="5218"/>
                  </a:lnTo>
                  <a:lnTo>
                    <a:pt x="2049" y="5187"/>
                  </a:lnTo>
                  <a:lnTo>
                    <a:pt x="2058" y="5158"/>
                  </a:lnTo>
                  <a:lnTo>
                    <a:pt x="2070" y="5130"/>
                  </a:lnTo>
                  <a:lnTo>
                    <a:pt x="2083" y="5101"/>
                  </a:lnTo>
                  <a:lnTo>
                    <a:pt x="2098" y="5075"/>
                  </a:lnTo>
                  <a:lnTo>
                    <a:pt x="2114" y="5049"/>
                  </a:lnTo>
                  <a:lnTo>
                    <a:pt x="2130" y="5023"/>
                  </a:lnTo>
                  <a:lnTo>
                    <a:pt x="2148" y="4999"/>
                  </a:lnTo>
                  <a:lnTo>
                    <a:pt x="2166" y="4975"/>
                  </a:lnTo>
                  <a:lnTo>
                    <a:pt x="2187" y="4953"/>
                  </a:lnTo>
                  <a:lnTo>
                    <a:pt x="2209" y="4932"/>
                  </a:lnTo>
                  <a:lnTo>
                    <a:pt x="2231" y="4910"/>
                  </a:lnTo>
                  <a:lnTo>
                    <a:pt x="2253" y="4890"/>
                  </a:lnTo>
                  <a:lnTo>
                    <a:pt x="2278" y="4873"/>
                  </a:lnTo>
                  <a:lnTo>
                    <a:pt x="2302" y="4855"/>
                  </a:lnTo>
                  <a:lnTo>
                    <a:pt x="2328" y="4839"/>
                  </a:lnTo>
                  <a:lnTo>
                    <a:pt x="2355" y="4824"/>
                  </a:lnTo>
                  <a:lnTo>
                    <a:pt x="2383" y="4811"/>
                  </a:lnTo>
                  <a:lnTo>
                    <a:pt x="2411" y="4798"/>
                  </a:lnTo>
                  <a:lnTo>
                    <a:pt x="2439" y="4787"/>
                  </a:lnTo>
                  <a:lnTo>
                    <a:pt x="2470" y="4778"/>
                  </a:lnTo>
                  <a:lnTo>
                    <a:pt x="2500" y="4770"/>
                  </a:lnTo>
                  <a:lnTo>
                    <a:pt x="2531" y="4763"/>
                  </a:lnTo>
                  <a:lnTo>
                    <a:pt x="2563" y="4758"/>
                  </a:lnTo>
                  <a:lnTo>
                    <a:pt x="2594" y="4755"/>
                  </a:lnTo>
                  <a:lnTo>
                    <a:pt x="2627" y="4752"/>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9" name="组合 18"/>
          <p:cNvGrpSpPr/>
          <p:nvPr/>
        </p:nvGrpSpPr>
        <p:grpSpPr>
          <a:xfrm>
            <a:off x="1331639" y="2576182"/>
            <a:ext cx="512466" cy="512466"/>
            <a:chOff x="2811796" y="2832415"/>
            <a:chExt cx="657122" cy="657122"/>
          </a:xfrm>
        </p:grpSpPr>
        <p:sp>
          <p:nvSpPr>
            <p:cNvPr id="15" name="椭圆 14"/>
            <p:cNvSpPr/>
            <p:nvPr/>
          </p:nvSpPr>
          <p:spPr>
            <a:xfrm>
              <a:off x="2811796" y="2832415"/>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KSO_Shape"/>
            <p:cNvSpPr/>
            <p:nvPr/>
          </p:nvSpPr>
          <p:spPr bwMode="auto">
            <a:xfrm>
              <a:off x="2915816" y="3003798"/>
              <a:ext cx="449082" cy="314357"/>
            </a:xfrm>
            <a:custGeom>
              <a:avLst/>
              <a:gdLst>
                <a:gd name="T0" fmla="*/ 2060366 w 2444750"/>
                <a:gd name="T1" fmla="*/ 902017 h 1839913"/>
                <a:gd name="T2" fmla="*/ 2256843 w 2444750"/>
                <a:gd name="T3" fmla="*/ 960437 h 1839913"/>
                <a:gd name="T4" fmla="*/ 2422849 w 2444750"/>
                <a:gd name="T5" fmla="*/ 1051560 h 1839913"/>
                <a:gd name="T6" fmla="*/ 2308264 w 2444750"/>
                <a:gd name="T7" fmla="*/ 1094105 h 1839913"/>
                <a:gd name="T8" fmla="*/ 2187013 w 2444750"/>
                <a:gd name="T9" fmla="*/ 1179512 h 1839913"/>
                <a:gd name="T10" fmla="*/ 2015928 w 2444750"/>
                <a:gd name="T11" fmla="*/ 1375092 h 1839913"/>
                <a:gd name="T12" fmla="*/ 1895629 w 2444750"/>
                <a:gd name="T13" fmla="*/ 1559242 h 1839913"/>
                <a:gd name="T14" fmla="*/ 1814372 w 2444750"/>
                <a:gd name="T15" fmla="*/ 1638935 h 1839913"/>
                <a:gd name="T16" fmla="*/ 1713118 w 2444750"/>
                <a:gd name="T17" fmla="*/ 1694497 h 1839913"/>
                <a:gd name="T18" fmla="*/ 1599803 w 2444750"/>
                <a:gd name="T19" fmla="*/ 1724342 h 1839913"/>
                <a:gd name="T20" fmla="*/ 1482995 w 2444750"/>
                <a:gd name="T21" fmla="*/ 1725930 h 1839913"/>
                <a:gd name="T22" fmla="*/ 1370632 w 2444750"/>
                <a:gd name="T23" fmla="*/ 1696720 h 1839913"/>
                <a:gd name="T24" fmla="*/ 1343652 w 2444750"/>
                <a:gd name="T25" fmla="*/ 1605280 h 1839913"/>
                <a:gd name="T26" fmla="*/ 1444589 w 2444750"/>
                <a:gd name="T27" fmla="*/ 1440180 h 1839913"/>
                <a:gd name="T28" fmla="*/ 1570283 w 2444750"/>
                <a:gd name="T29" fmla="*/ 1292542 h 1839913"/>
                <a:gd name="T30" fmla="*/ 1721371 w 2444750"/>
                <a:gd name="T31" fmla="*/ 1170622 h 1839913"/>
                <a:gd name="T32" fmla="*/ 1899121 w 2444750"/>
                <a:gd name="T33" fmla="*/ 1086802 h 1839913"/>
                <a:gd name="T34" fmla="*/ 2094329 w 2444750"/>
                <a:gd name="T35" fmla="*/ 1051560 h 1839913"/>
                <a:gd name="T36" fmla="*/ 1965460 w 2444750"/>
                <a:gd name="T37" fmla="*/ 1049020 h 1839913"/>
                <a:gd name="T38" fmla="*/ 1765808 w 2444750"/>
                <a:gd name="T39" fmla="*/ 1095375 h 1839913"/>
                <a:gd name="T40" fmla="*/ 1581710 w 2444750"/>
                <a:gd name="T41" fmla="*/ 1190942 h 1839913"/>
                <a:gd name="T42" fmla="*/ 1411578 w 2444750"/>
                <a:gd name="T43" fmla="*/ 1295400 h 1839913"/>
                <a:gd name="T44" fmla="*/ 1408721 w 2444750"/>
                <a:gd name="T45" fmla="*/ 1086167 h 1839913"/>
                <a:gd name="T46" fmla="*/ 1482678 w 2444750"/>
                <a:gd name="T47" fmla="*/ 973137 h 1839913"/>
                <a:gd name="T48" fmla="*/ 1599168 w 2444750"/>
                <a:gd name="T49" fmla="*/ 917892 h 1839913"/>
                <a:gd name="T50" fmla="*/ 1807072 w 2444750"/>
                <a:gd name="T51" fmla="*/ 878840 h 1839913"/>
                <a:gd name="T52" fmla="*/ 201391 w 2444750"/>
                <a:gd name="T53" fmla="*/ 39998 h 1839913"/>
                <a:gd name="T54" fmla="*/ 518091 w 2444750"/>
                <a:gd name="T55" fmla="*/ 144120 h 1839913"/>
                <a:gd name="T56" fmla="*/ 777930 w 2444750"/>
                <a:gd name="T57" fmla="*/ 275860 h 1839913"/>
                <a:gd name="T58" fmla="*/ 949462 w 2444750"/>
                <a:gd name="T59" fmla="*/ 399664 h 1839913"/>
                <a:gd name="T60" fmla="*/ 1101935 w 2444750"/>
                <a:gd name="T61" fmla="*/ 553942 h 1839913"/>
                <a:gd name="T62" fmla="*/ 1223278 w 2444750"/>
                <a:gd name="T63" fmla="*/ 741870 h 1839913"/>
                <a:gd name="T64" fmla="*/ 1302056 w 2444750"/>
                <a:gd name="T65" fmla="*/ 966621 h 1839913"/>
                <a:gd name="T66" fmla="*/ 1326833 w 2444750"/>
                <a:gd name="T67" fmla="*/ 1232005 h 1839913"/>
                <a:gd name="T68" fmla="*/ 1288079 w 2444750"/>
                <a:gd name="T69" fmla="*/ 1499294 h 1839913"/>
                <a:gd name="T70" fmla="*/ 1192148 w 2444750"/>
                <a:gd name="T71" fmla="*/ 1674524 h 1839913"/>
                <a:gd name="T72" fmla="*/ 1066040 w 2444750"/>
                <a:gd name="T73" fmla="*/ 1776424 h 1839913"/>
                <a:gd name="T74" fmla="*/ 1024110 w 2444750"/>
                <a:gd name="T75" fmla="*/ 1592941 h 1839913"/>
                <a:gd name="T76" fmla="*/ 994569 w 2444750"/>
                <a:gd name="T77" fmla="*/ 1268829 h 1839913"/>
                <a:gd name="T78" fmla="*/ 909438 w 2444750"/>
                <a:gd name="T79" fmla="*/ 955193 h 1839913"/>
                <a:gd name="T80" fmla="*/ 761094 w 2444750"/>
                <a:gd name="T81" fmla="*/ 668857 h 1839913"/>
                <a:gd name="T82" fmla="*/ 547632 w 2444750"/>
                <a:gd name="T83" fmla="*/ 431726 h 1839913"/>
                <a:gd name="T84" fmla="*/ 471078 w 2444750"/>
                <a:gd name="T85" fmla="*/ 388871 h 1839913"/>
                <a:gd name="T86" fmla="*/ 667387 w 2444750"/>
                <a:gd name="T87" fmla="*/ 627272 h 1839913"/>
                <a:gd name="T88" fmla="*/ 793495 w 2444750"/>
                <a:gd name="T89" fmla="*/ 905037 h 1839913"/>
                <a:gd name="T90" fmla="*/ 853849 w 2444750"/>
                <a:gd name="T91" fmla="*/ 1201848 h 1839913"/>
                <a:gd name="T92" fmla="*/ 858613 w 2444750"/>
                <a:gd name="T93" fmla="*/ 1504056 h 1839913"/>
                <a:gd name="T94" fmla="*/ 818272 w 2444750"/>
                <a:gd name="T95" fmla="*/ 1801820 h 1839913"/>
                <a:gd name="T96" fmla="*/ 677234 w 2444750"/>
                <a:gd name="T97" fmla="*/ 1814200 h 1839913"/>
                <a:gd name="T98" fmla="*/ 514279 w 2444750"/>
                <a:gd name="T99" fmla="*/ 1734204 h 1839913"/>
                <a:gd name="T100" fmla="*/ 376418 w 2444750"/>
                <a:gd name="T101" fmla="*/ 1614844 h 1839913"/>
                <a:gd name="T102" fmla="*/ 271593 w 2444750"/>
                <a:gd name="T103" fmla="*/ 1465963 h 1839913"/>
                <a:gd name="T104" fmla="*/ 207745 w 2444750"/>
                <a:gd name="T105" fmla="*/ 1298034 h 1839913"/>
                <a:gd name="T106" fmla="*/ 191862 w 2444750"/>
                <a:gd name="T107" fmla="*/ 1121534 h 1839913"/>
                <a:gd name="T108" fmla="*/ 219498 w 2444750"/>
                <a:gd name="T109" fmla="*/ 775836 h 1839913"/>
                <a:gd name="T110" fmla="*/ 204568 w 2444750"/>
                <a:gd name="T111" fmla="*/ 480612 h 1839913"/>
                <a:gd name="T112" fmla="*/ 162003 w 2444750"/>
                <a:gd name="T113" fmla="*/ 286018 h 1839913"/>
                <a:gd name="T114" fmla="*/ 83543 w 2444750"/>
                <a:gd name="T115" fmla="*/ 110154 h 18399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44750" h="1839913">
                  <a:moveTo>
                    <a:pt x="1850557" y="877887"/>
                  </a:moveTo>
                  <a:lnTo>
                    <a:pt x="1872458" y="878522"/>
                  </a:lnTo>
                  <a:lnTo>
                    <a:pt x="1894042" y="879157"/>
                  </a:lnTo>
                  <a:lnTo>
                    <a:pt x="1915626" y="881062"/>
                  </a:lnTo>
                  <a:lnTo>
                    <a:pt x="1936893" y="882650"/>
                  </a:lnTo>
                  <a:lnTo>
                    <a:pt x="1958159" y="885190"/>
                  </a:lnTo>
                  <a:lnTo>
                    <a:pt x="1978791" y="887730"/>
                  </a:lnTo>
                  <a:lnTo>
                    <a:pt x="1999423" y="890587"/>
                  </a:lnTo>
                  <a:lnTo>
                    <a:pt x="2020055" y="894397"/>
                  </a:lnTo>
                  <a:lnTo>
                    <a:pt x="2040369" y="898207"/>
                  </a:lnTo>
                  <a:lnTo>
                    <a:pt x="2060366" y="902017"/>
                  </a:lnTo>
                  <a:lnTo>
                    <a:pt x="2080045" y="906780"/>
                  </a:lnTo>
                  <a:lnTo>
                    <a:pt x="2099407" y="911225"/>
                  </a:lnTo>
                  <a:lnTo>
                    <a:pt x="2118452" y="916305"/>
                  </a:lnTo>
                  <a:lnTo>
                    <a:pt x="2137179" y="921067"/>
                  </a:lnTo>
                  <a:lnTo>
                    <a:pt x="2155272" y="926465"/>
                  </a:lnTo>
                  <a:lnTo>
                    <a:pt x="2173681" y="931862"/>
                  </a:lnTo>
                  <a:lnTo>
                    <a:pt x="2190822" y="937260"/>
                  </a:lnTo>
                  <a:lnTo>
                    <a:pt x="2208279" y="943292"/>
                  </a:lnTo>
                  <a:lnTo>
                    <a:pt x="2224785" y="948690"/>
                  </a:lnTo>
                  <a:lnTo>
                    <a:pt x="2241290" y="954722"/>
                  </a:lnTo>
                  <a:lnTo>
                    <a:pt x="2256843" y="960437"/>
                  </a:lnTo>
                  <a:lnTo>
                    <a:pt x="2287314" y="972185"/>
                  </a:lnTo>
                  <a:lnTo>
                    <a:pt x="2314929" y="983932"/>
                  </a:lnTo>
                  <a:lnTo>
                    <a:pt x="2340639" y="995045"/>
                  </a:lnTo>
                  <a:lnTo>
                    <a:pt x="2363810" y="1005522"/>
                  </a:lnTo>
                  <a:lnTo>
                    <a:pt x="2384442" y="1015682"/>
                  </a:lnTo>
                  <a:lnTo>
                    <a:pt x="2401900" y="1024572"/>
                  </a:lnTo>
                  <a:lnTo>
                    <a:pt x="2417135" y="1031875"/>
                  </a:lnTo>
                  <a:lnTo>
                    <a:pt x="2437450" y="1043305"/>
                  </a:lnTo>
                  <a:lnTo>
                    <a:pt x="2444750" y="1047432"/>
                  </a:lnTo>
                  <a:lnTo>
                    <a:pt x="2433641" y="1049337"/>
                  </a:lnTo>
                  <a:lnTo>
                    <a:pt x="2422849" y="1051560"/>
                  </a:lnTo>
                  <a:lnTo>
                    <a:pt x="2412057" y="1053782"/>
                  </a:lnTo>
                  <a:lnTo>
                    <a:pt x="2401265" y="1056957"/>
                  </a:lnTo>
                  <a:lnTo>
                    <a:pt x="2390473" y="1059815"/>
                  </a:lnTo>
                  <a:lnTo>
                    <a:pt x="2379998" y="1063307"/>
                  </a:lnTo>
                  <a:lnTo>
                    <a:pt x="2369524" y="1066800"/>
                  </a:lnTo>
                  <a:lnTo>
                    <a:pt x="2359049" y="1070927"/>
                  </a:lnTo>
                  <a:lnTo>
                    <a:pt x="2348892" y="1074737"/>
                  </a:lnTo>
                  <a:lnTo>
                    <a:pt x="2338418" y="1079500"/>
                  </a:lnTo>
                  <a:lnTo>
                    <a:pt x="2328260" y="1083945"/>
                  </a:lnTo>
                  <a:lnTo>
                    <a:pt x="2318421" y="1088707"/>
                  </a:lnTo>
                  <a:lnTo>
                    <a:pt x="2308264" y="1094105"/>
                  </a:lnTo>
                  <a:lnTo>
                    <a:pt x="2298741" y="1099502"/>
                  </a:lnTo>
                  <a:lnTo>
                    <a:pt x="2288901" y="1105217"/>
                  </a:lnTo>
                  <a:lnTo>
                    <a:pt x="2279062" y="1110932"/>
                  </a:lnTo>
                  <a:lnTo>
                    <a:pt x="2269539" y="1116965"/>
                  </a:lnTo>
                  <a:lnTo>
                    <a:pt x="2259700" y="1122997"/>
                  </a:lnTo>
                  <a:lnTo>
                    <a:pt x="2250177" y="1129665"/>
                  </a:lnTo>
                  <a:lnTo>
                    <a:pt x="2241290" y="1136015"/>
                  </a:lnTo>
                  <a:lnTo>
                    <a:pt x="2231768" y="1143000"/>
                  </a:lnTo>
                  <a:lnTo>
                    <a:pt x="2222563" y="1149985"/>
                  </a:lnTo>
                  <a:lnTo>
                    <a:pt x="2204788" y="1164590"/>
                  </a:lnTo>
                  <a:lnTo>
                    <a:pt x="2187013" y="1179512"/>
                  </a:lnTo>
                  <a:lnTo>
                    <a:pt x="2169555" y="1195070"/>
                  </a:lnTo>
                  <a:lnTo>
                    <a:pt x="2152415" y="1211580"/>
                  </a:lnTo>
                  <a:lnTo>
                    <a:pt x="2135909" y="1228407"/>
                  </a:lnTo>
                  <a:lnTo>
                    <a:pt x="2119404" y="1245870"/>
                  </a:lnTo>
                  <a:lnTo>
                    <a:pt x="2103534" y="1263332"/>
                  </a:lnTo>
                  <a:lnTo>
                    <a:pt x="2088298" y="1281430"/>
                  </a:lnTo>
                  <a:lnTo>
                    <a:pt x="2072745" y="1299527"/>
                  </a:lnTo>
                  <a:lnTo>
                    <a:pt x="2058144" y="1318260"/>
                  </a:lnTo>
                  <a:lnTo>
                    <a:pt x="2043543" y="1336675"/>
                  </a:lnTo>
                  <a:lnTo>
                    <a:pt x="2029577" y="1355725"/>
                  </a:lnTo>
                  <a:lnTo>
                    <a:pt x="2015928" y="1375092"/>
                  </a:lnTo>
                  <a:lnTo>
                    <a:pt x="2002280" y="1393825"/>
                  </a:lnTo>
                  <a:lnTo>
                    <a:pt x="1989266" y="1412875"/>
                  </a:lnTo>
                  <a:lnTo>
                    <a:pt x="1976569" y="1432242"/>
                  </a:lnTo>
                  <a:lnTo>
                    <a:pt x="1964508" y="1450975"/>
                  </a:lnTo>
                  <a:lnTo>
                    <a:pt x="1952446" y="1469707"/>
                  </a:lnTo>
                  <a:lnTo>
                    <a:pt x="1941019" y="1488122"/>
                  </a:lnTo>
                  <a:lnTo>
                    <a:pt x="1918800" y="1524635"/>
                  </a:lnTo>
                  <a:lnTo>
                    <a:pt x="1913722" y="1533525"/>
                  </a:lnTo>
                  <a:lnTo>
                    <a:pt x="1907691" y="1542415"/>
                  </a:lnTo>
                  <a:lnTo>
                    <a:pt x="1901978" y="1550987"/>
                  </a:lnTo>
                  <a:lnTo>
                    <a:pt x="1895629" y="1559242"/>
                  </a:lnTo>
                  <a:lnTo>
                    <a:pt x="1889599" y="1567497"/>
                  </a:lnTo>
                  <a:lnTo>
                    <a:pt x="1882933" y="1575435"/>
                  </a:lnTo>
                  <a:lnTo>
                    <a:pt x="1876267" y="1583055"/>
                  </a:lnTo>
                  <a:lnTo>
                    <a:pt x="1868967" y="1590675"/>
                  </a:lnTo>
                  <a:lnTo>
                    <a:pt x="1861667" y="1598295"/>
                  </a:lnTo>
                  <a:lnTo>
                    <a:pt x="1854366" y="1605280"/>
                  </a:lnTo>
                  <a:lnTo>
                    <a:pt x="1846748" y="1612582"/>
                  </a:lnTo>
                  <a:lnTo>
                    <a:pt x="1838813" y="1619250"/>
                  </a:lnTo>
                  <a:lnTo>
                    <a:pt x="1830878" y="1625917"/>
                  </a:lnTo>
                  <a:lnTo>
                    <a:pt x="1822625" y="1632585"/>
                  </a:lnTo>
                  <a:lnTo>
                    <a:pt x="1814372" y="1638935"/>
                  </a:lnTo>
                  <a:lnTo>
                    <a:pt x="1805802" y="1644967"/>
                  </a:lnTo>
                  <a:lnTo>
                    <a:pt x="1797232" y="1650682"/>
                  </a:lnTo>
                  <a:lnTo>
                    <a:pt x="1788345" y="1656715"/>
                  </a:lnTo>
                  <a:lnTo>
                    <a:pt x="1779140" y="1662112"/>
                  </a:lnTo>
                  <a:lnTo>
                    <a:pt x="1770252" y="1667510"/>
                  </a:lnTo>
                  <a:lnTo>
                    <a:pt x="1761047" y="1672272"/>
                  </a:lnTo>
                  <a:lnTo>
                    <a:pt x="1751525" y="1677035"/>
                  </a:lnTo>
                  <a:lnTo>
                    <a:pt x="1742003" y="1682115"/>
                  </a:lnTo>
                  <a:lnTo>
                    <a:pt x="1732480" y="1686242"/>
                  </a:lnTo>
                  <a:lnTo>
                    <a:pt x="1722958" y="1690687"/>
                  </a:lnTo>
                  <a:lnTo>
                    <a:pt x="1713118" y="1694497"/>
                  </a:lnTo>
                  <a:lnTo>
                    <a:pt x="1702961" y="1698307"/>
                  </a:lnTo>
                  <a:lnTo>
                    <a:pt x="1693121" y="1702117"/>
                  </a:lnTo>
                  <a:lnTo>
                    <a:pt x="1682964" y="1705610"/>
                  </a:lnTo>
                  <a:lnTo>
                    <a:pt x="1672807" y="1708467"/>
                  </a:lnTo>
                  <a:lnTo>
                    <a:pt x="1662333" y="1711325"/>
                  </a:lnTo>
                  <a:lnTo>
                    <a:pt x="1652493" y="1714500"/>
                  </a:lnTo>
                  <a:lnTo>
                    <a:pt x="1642018" y="1716722"/>
                  </a:lnTo>
                  <a:lnTo>
                    <a:pt x="1631544" y="1718945"/>
                  </a:lnTo>
                  <a:lnTo>
                    <a:pt x="1621069" y="1720850"/>
                  </a:lnTo>
                  <a:lnTo>
                    <a:pt x="1610277" y="1722755"/>
                  </a:lnTo>
                  <a:lnTo>
                    <a:pt x="1599803" y="1724342"/>
                  </a:lnTo>
                  <a:lnTo>
                    <a:pt x="1589328" y="1725930"/>
                  </a:lnTo>
                  <a:lnTo>
                    <a:pt x="1578536" y="1726882"/>
                  </a:lnTo>
                  <a:lnTo>
                    <a:pt x="1567744" y="1727835"/>
                  </a:lnTo>
                  <a:lnTo>
                    <a:pt x="1557587" y="1728470"/>
                  </a:lnTo>
                  <a:lnTo>
                    <a:pt x="1546795" y="1728787"/>
                  </a:lnTo>
                  <a:lnTo>
                    <a:pt x="1536320" y="1728787"/>
                  </a:lnTo>
                  <a:lnTo>
                    <a:pt x="1525528" y="1728787"/>
                  </a:lnTo>
                  <a:lnTo>
                    <a:pt x="1514736" y="1728470"/>
                  </a:lnTo>
                  <a:lnTo>
                    <a:pt x="1504262" y="1727835"/>
                  </a:lnTo>
                  <a:lnTo>
                    <a:pt x="1493470" y="1726882"/>
                  </a:lnTo>
                  <a:lnTo>
                    <a:pt x="1482995" y="1725930"/>
                  </a:lnTo>
                  <a:lnTo>
                    <a:pt x="1472521" y="1724342"/>
                  </a:lnTo>
                  <a:lnTo>
                    <a:pt x="1461729" y="1722755"/>
                  </a:lnTo>
                  <a:lnTo>
                    <a:pt x="1451254" y="1720850"/>
                  </a:lnTo>
                  <a:lnTo>
                    <a:pt x="1441414" y="1718945"/>
                  </a:lnTo>
                  <a:lnTo>
                    <a:pt x="1430940" y="1716722"/>
                  </a:lnTo>
                  <a:lnTo>
                    <a:pt x="1420465" y="1714182"/>
                  </a:lnTo>
                  <a:lnTo>
                    <a:pt x="1410308" y="1711007"/>
                  </a:lnTo>
                  <a:lnTo>
                    <a:pt x="1400151" y="1707832"/>
                  </a:lnTo>
                  <a:lnTo>
                    <a:pt x="1389994" y="1704657"/>
                  </a:lnTo>
                  <a:lnTo>
                    <a:pt x="1380154" y="1700530"/>
                  </a:lnTo>
                  <a:lnTo>
                    <a:pt x="1370632" y="1696720"/>
                  </a:lnTo>
                  <a:lnTo>
                    <a:pt x="1360792" y="1692592"/>
                  </a:lnTo>
                  <a:lnTo>
                    <a:pt x="1350952" y="1688147"/>
                  </a:lnTo>
                  <a:lnTo>
                    <a:pt x="1341430" y="1683385"/>
                  </a:lnTo>
                  <a:lnTo>
                    <a:pt x="1331908" y="1678622"/>
                  </a:lnTo>
                  <a:lnTo>
                    <a:pt x="1323020" y="1672907"/>
                  </a:lnTo>
                  <a:lnTo>
                    <a:pt x="1320481" y="1671637"/>
                  </a:lnTo>
                  <a:lnTo>
                    <a:pt x="1314450" y="1667192"/>
                  </a:lnTo>
                  <a:lnTo>
                    <a:pt x="1320798" y="1652270"/>
                  </a:lnTo>
                  <a:lnTo>
                    <a:pt x="1328416" y="1636712"/>
                  </a:lnTo>
                  <a:lnTo>
                    <a:pt x="1336034" y="1621155"/>
                  </a:lnTo>
                  <a:lnTo>
                    <a:pt x="1343652" y="1605280"/>
                  </a:lnTo>
                  <a:lnTo>
                    <a:pt x="1351905" y="1589722"/>
                  </a:lnTo>
                  <a:lnTo>
                    <a:pt x="1360475" y="1574482"/>
                  </a:lnTo>
                  <a:lnTo>
                    <a:pt x="1368727" y="1558925"/>
                  </a:lnTo>
                  <a:lnTo>
                    <a:pt x="1377615" y="1543685"/>
                  </a:lnTo>
                  <a:lnTo>
                    <a:pt x="1386502" y="1528762"/>
                  </a:lnTo>
                  <a:lnTo>
                    <a:pt x="1396025" y="1513522"/>
                  </a:lnTo>
                  <a:lnTo>
                    <a:pt x="1405230" y="1498600"/>
                  </a:lnTo>
                  <a:lnTo>
                    <a:pt x="1414752" y="1483995"/>
                  </a:lnTo>
                  <a:lnTo>
                    <a:pt x="1424274" y="1469390"/>
                  </a:lnTo>
                  <a:lnTo>
                    <a:pt x="1434431" y="1454467"/>
                  </a:lnTo>
                  <a:lnTo>
                    <a:pt x="1444589" y="1440180"/>
                  </a:lnTo>
                  <a:lnTo>
                    <a:pt x="1455063" y="1425892"/>
                  </a:lnTo>
                  <a:lnTo>
                    <a:pt x="1465538" y="1411922"/>
                  </a:lnTo>
                  <a:lnTo>
                    <a:pt x="1476330" y="1397952"/>
                  </a:lnTo>
                  <a:lnTo>
                    <a:pt x="1487439" y="1383982"/>
                  </a:lnTo>
                  <a:lnTo>
                    <a:pt x="1498231" y="1370330"/>
                  </a:lnTo>
                  <a:lnTo>
                    <a:pt x="1509658" y="1356995"/>
                  </a:lnTo>
                  <a:lnTo>
                    <a:pt x="1521402" y="1343660"/>
                  </a:lnTo>
                  <a:lnTo>
                    <a:pt x="1533146" y="1330642"/>
                  </a:lnTo>
                  <a:lnTo>
                    <a:pt x="1545208" y="1317625"/>
                  </a:lnTo>
                  <a:lnTo>
                    <a:pt x="1557587" y="1304925"/>
                  </a:lnTo>
                  <a:lnTo>
                    <a:pt x="1570283" y="1292542"/>
                  </a:lnTo>
                  <a:lnTo>
                    <a:pt x="1582662" y="1280160"/>
                  </a:lnTo>
                  <a:lnTo>
                    <a:pt x="1595676" y="1268095"/>
                  </a:lnTo>
                  <a:lnTo>
                    <a:pt x="1608690" y="1256347"/>
                  </a:lnTo>
                  <a:lnTo>
                    <a:pt x="1622021" y="1244600"/>
                  </a:lnTo>
                  <a:lnTo>
                    <a:pt x="1635670" y="1233170"/>
                  </a:lnTo>
                  <a:lnTo>
                    <a:pt x="1649319" y="1222057"/>
                  </a:lnTo>
                  <a:lnTo>
                    <a:pt x="1663602" y="1211262"/>
                  </a:lnTo>
                  <a:lnTo>
                    <a:pt x="1677568" y="1200467"/>
                  </a:lnTo>
                  <a:lnTo>
                    <a:pt x="1692169" y="1190307"/>
                  </a:lnTo>
                  <a:lnTo>
                    <a:pt x="1706770" y="1180147"/>
                  </a:lnTo>
                  <a:lnTo>
                    <a:pt x="1721371" y="1170622"/>
                  </a:lnTo>
                  <a:lnTo>
                    <a:pt x="1736924" y="1161097"/>
                  </a:lnTo>
                  <a:lnTo>
                    <a:pt x="1752160" y="1152207"/>
                  </a:lnTo>
                  <a:lnTo>
                    <a:pt x="1767396" y="1143317"/>
                  </a:lnTo>
                  <a:lnTo>
                    <a:pt x="1783266" y="1135062"/>
                  </a:lnTo>
                  <a:lnTo>
                    <a:pt x="1799137" y="1127125"/>
                  </a:lnTo>
                  <a:lnTo>
                    <a:pt x="1815325" y="1119505"/>
                  </a:lnTo>
                  <a:lnTo>
                    <a:pt x="1831830" y="1111885"/>
                  </a:lnTo>
                  <a:lnTo>
                    <a:pt x="1848335" y="1105217"/>
                  </a:lnTo>
                  <a:lnTo>
                    <a:pt x="1865158" y="1098550"/>
                  </a:lnTo>
                  <a:lnTo>
                    <a:pt x="1881663" y="1092835"/>
                  </a:lnTo>
                  <a:lnTo>
                    <a:pt x="1899121" y="1086802"/>
                  </a:lnTo>
                  <a:lnTo>
                    <a:pt x="1915944" y="1081722"/>
                  </a:lnTo>
                  <a:lnTo>
                    <a:pt x="1933719" y="1076642"/>
                  </a:lnTo>
                  <a:lnTo>
                    <a:pt x="1950859" y="1072197"/>
                  </a:lnTo>
                  <a:lnTo>
                    <a:pt x="1968634" y="1068387"/>
                  </a:lnTo>
                  <a:lnTo>
                    <a:pt x="1986092" y="1064577"/>
                  </a:lnTo>
                  <a:lnTo>
                    <a:pt x="2004184" y="1061402"/>
                  </a:lnTo>
                  <a:lnTo>
                    <a:pt x="2021959" y="1058545"/>
                  </a:lnTo>
                  <a:lnTo>
                    <a:pt x="2040051" y="1056322"/>
                  </a:lnTo>
                  <a:lnTo>
                    <a:pt x="2058144" y="1054100"/>
                  </a:lnTo>
                  <a:lnTo>
                    <a:pt x="2076554" y="1052830"/>
                  </a:lnTo>
                  <a:lnTo>
                    <a:pt x="2094329" y="1051560"/>
                  </a:lnTo>
                  <a:lnTo>
                    <a:pt x="2112738" y="1050925"/>
                  </a:lnTo>
                  <a:lnTo>
                    <a:pt x="2131148" y="1050925"/>
                  </a:lnTo>
                  <a:lnTo>
                    <a:pt x="2113056" y="1049020"/>
                  </a:lnTo>
                  <a:lnTo>
                    <a:pt x="2094646" y="1047432"/>
                  </a:lnTo>
                  <a:lnTo>
                    <a:pt x="2076236" y="1046480"/>
                  </a:lnTo>
                  <a:lnTo>
                    <a:pt x="2057826" y="1045845"/>
                  </a:lnTo>
                  <a:lnTo>
                    <a:pt x="2039417" y="1045527"/>
                  </a:lnTo>
                  <a:lnTo>
                    <a:pt x="2021007" y="1045845"/>
                  </a:lnTo>
                  <a:lnTo>
                    <a:pt x="2002280" y="1046480"/>
                  </a:lnTo>
                  <a:lnTo>
                    <a:pt x="1984187" y="1047432"/>
                  </a:lnTo>
                  <a:lnTo>
                    <a:pt x="1965460" y="1049020"/>
                  </a:lnTo>
                  <a:lnTo>
                    <a:pt x="1947050" y="1050925"/>
                  </a:lnTo>
                  <a:lnTo>
                    <a:pt x="1928640" y="1053147"/>
                  </a:lnTo>
                  <a:lnTo>
                    <a:pt x="1910230" y="1056322"/>
                  </a:lnTo>
                  <a:lnTo>
                    <a:pt x="1891821" y="1059497"/>
                  </a:lnTo>
                  <a:lnTo>
                    <a:pt x="1873411" y="1063307"/>
                  </a:lnTo>
                  <a:lnTo>
                    <a:pt x="1855318" y="1067752"/>
                  </a:lnTo>
                  <a:lnTo>
                    <a:pt x="1837226" y="1072515"/>
                  </a:lnTo>
                  <a:lnTo>
                    <a:pt x="1819133" y="1077277"/>
                  </a:lnTo>
                  <a:lnTo>
                    <a:pt x="1801041" y="1082992"/>
                  </a:lnTo>
                  <a:lnTo>
                    <a:pt x="1783583" y="1089025"/>
                  </a:lnTo>
                  <a:lnTo>
                    <a:pt x="1765808" y="1095375"/>
                  </a:lnTo>
                  <a:lnTo>
                    <a:pt x="1748351" y="1102042"/>
                  </a:lnTo>
                  <a:lnTo>
                    <a:pt x="1730893" y="1109345"/>
                  </a:lnTo>
                  <a:lnTo>
                    <a:pt x="1713753" y="1117282"/>
                  </a:lnTo>
                  <a:lnTo>
                    <a:pt x="1696295" y="1124902"/>
                  </a:lnTo>
                  <a:lnTo>
                    <a:pt x="1679473" y="1133475"/>
                  </a:lnTo>
                  <a:lnTo>
                    <a:pt x="1662650" y="1142365"/>
                  </a:lnTo>
                  <a:lnTo>
                    <a:pt x="1646145" y="1151255"/>
                  </a:lnTo>
                  <a:lnTo>
                    <a:pt x="1629957" y="1160462"/>
                  </a:lnTo>
                  <a:lnTo>
                    <a:pt x="1613451" y="1170305"/>
                  </a:lnTo>
                  <a:lnTo>
                    <a:pt x="1597581" y="1180465"/>
                  </a:lnTo>
                  <a:lnTo>
                    <a:pt x="1581710" y="1190942"/>
                  </a:lnTo>
                  <a:lnTo>
                    <a:pt x="1565840" y="1201737"/>
                  </a:lnTo>
                  <a:lnTo>
                    <a:pt x="1544891" y="1216660"/>
                  </a:lnTo>
                  <a:lnTo>
                    <a:pt x="1524576" y="1232217"/>
                  </a:lnTo>
                  <a:lnTo>
                    <a:pt x="1504262" y="1248092"/>
                  </a:lnTo>
                  <a:lnTo>
                    <a:pt x="1484265" y="1264602"/>
                  </a:lnTo>
                  <a:lnTo>
                    <a:pt x="1464903" y="1281430"/>
                  </a:lnTo>
                  <a:lnTo>
                    <a:pt x="1445541" y="1298575"/>
                  </a:lnTo>
                  <a:lnTo>
                    <a:pt x="1426496" y="1316672"/>
                  </a:lnTo>
                  <a:lnTo>
                    <a:pt x="1408404" y="1334452"/>
                  </a:lnTo>
                  <a:lnTo>
                    <a:pt x="1409991" y="1315085"/>
                  </a:lnTo>
                  <a:lnTo>
                    <a:pt x="1411578" y="1295400"/>
                  </a:lnTo>
                  <a:lnTo>
                    <a:pt x="1412530" y="1275715"/>
                  </a:lnTo>
                  <a:lnTo>
                    <a:pt x="1413482" y="1256347"/>
                  </a:lnTo>
                  <a:lnTo>
                    <a:pt x="1413800" y="1236980"/>
                  </a:lnTo>
                  <a:lnTo>
                    <a:pt x="1414117" y="1217612"/>
                  </a:lnTo>
                  <a:lnTo>
                    <a:pt x="1414435" y="1198880"/>
                  </a:lnTo>
                  <a:lnTo>
                    <a:pt x="1414117" y="1179512"/>
                  </a:lnTo>
                  <a:lnTo>
                    <a:pt x="1413482" y="1160462"/>
                  </a:lnTo>
                  <a:lnTo>
                    <a:pt x="1412847" y="1142047"/>
                  </a:lnTo>
                  <a:lnTo>
                    <a:pt x="1411578" y="1122997"/>
                  </a:lnTo>
                  <a:lnTo>
                    <a:pt x="1410308" y="1104582"/>
                  </a:lnTo>
                  <a:lnTo>
                    <a:pt x="1408721" y="1086167"/>
                  </a:lnTo>
                  <a:lnTo>
                    <a:pt x="1406817" y="1067752"/>
                  </a:lnTo>
                  <a:lnTo>
                    <a:pt x="1404912" y="1049655"/>
                  </a:lnTo>
                  <a:lnTo>
                    <a:pt x="1402056" y="1031240"/>
                  </a:lnTo>
                  <a:lnTo>
                    <a:pt x="1411895" y="1023302"/>
                  </a:lnTo>
                  <a:lnTo>
                    <a:pt x="1422052" y="1015365"/>
                  </a:lnTo>
                  <a:lnTo>
                    <a:pt x="1431892" y="1007427"/>
                  </a:lnTo>
                  <a:lnTo>
                    <a:pt x="1442049" y="1000442"/>
                  </a:lnTo>
                  <a:lnTo>
                    <a:pt x="1452206" y="993140"/>
                  </a:lnTo>
                  <a:lnTo>
                    <a:pt x="1462046" y="986472"/>
                  </a:lnTo>
                  <a:lnTo>
                    <a:pt x="1472203" y="979487"/>
                  </a:lnTo>
                  <a:lnTo>
                    <a:pt x="1482678" y="973137"/>
                  </a:lnTo>
                  <a:lnTo>
                    <a:pt x="1493152" y="967105"/>
                  </a:lnTo>
                  <a:lnTo>
                    <a:pt x="1503627" y="961072"/>
                  </a:lnTo>
                  <a:lnTo>
                    <a:pt x="1514102" y="955357"/>
                  </a:lnTo>
                  <a:lnTo>
                    <a:pt x="1524576" y="949960"/>
                  </a:lnTo>
                  <a:lnTo>
                    <a:pt x="1535051" y="944562"/>
                  </a:lnTo>
                  <a:lnTo>
                    <a:pt x="1545843" y="939800"/>
                  </a:lnTo>
                  <a:lnTo>
                    <a:pt x="1556000" y="935037"/>
                  </a:lnTo>
                  <a:lnTo>
                    <a:pt x="1566792" y="930592"/>
                  </a:lnTo>
                  <a:lnTo>
                    <a:pt x="1577584" y="925830"/>
                  </a:lnTo>
                  <a:lnTo>
                    <a:pt x="1588376" y="922020"/>
                  </a:lnTo>
                  <a:lnTo>
                    <a:pt x="1599168" y="917892"/>
                  </a:lnTo>
                  <a:lnTo>
                    <a:pt x="1609960" y="914082"/>
                  </a:lnTo>
                  <a:lnTo>
                    <a:pt x="1620752" y="910590"/>
                  </a:lnTo>
                  <a:lnTo>
                    <a:pt x="1631544" y="907415"/>
                  </a:lnTo>
                  <a:lnTo>
                    <a:pt x="1653445" y="901382"/>
                  </a:lnTo>
                  <a:lnTo>
                    <a:pt x="1675346" y="895985"/>
                  </a:lnTo>
                  <a:lnTo>
                    <a:pt x="1697248" y="891222"/>
                  </a:lnTo>
                  <a:lnTo>
                    <a:pt x="1719149" y="887730"/>
                  </a:lnTo>
                  <a:lnTo>
                    <a:pt x="1741050" y="884555"/>
                  </a:lnTo>
                  <a:lnTo>
                    <a:pt x="1763269" y="882015"/>
                  </a:lnTo>
                  <a:lnTo>
                    <a:pt x="1785171" y="880110"/>
                  </a:lnTo>
                  <a:lnTo>
                    <a:pt x="1807072" y="878840"/>
                  </a:lnTo>
                  <a:lnTo>
                    <a:pt x="1828973" y="878205"/>
                  </a:lnTo>
                  <a:lnTo>
                    <a:pt x="1850557" y="877887"/>
                  </a:lnTo>
                  <a:close/>
                  <a:moveTo>
                    <a:pt x="0" y="0"/>
                  </a:moveTo>
                  <a:lnTo>
                    <a:pt x="16200" y="2222"/>
                  </a:lnTo>
                  <a:lnTo>
                    <a:pt x="35895" y="5079"/>
                  </a:lnTo>
                  <a:lnTo>
                    <a:pt x="62578" y="9841"/>
                  </a:lnTo>
                  <a:lnTo>
                    <a:pt x="95296" y="16190"/>
                  </a:lnTo>
                  <a:lnTo>
                    <a:pt x="133732" y="24443"/>
                  </a:lnTo>
                  <a:lnTo>
                    <a:pt x="155332" y="28888"/>
                  </a:lnTo>
                  <a:lnTo>
                    <a:pt x="177885" y="34284"/>
                  </a:lnTo>
                  <a:lnTo>
                    <a:pt x="201391" y="39998"/>
                  </a:lnTo>
                  <a:lnTo>
                    <a:pt x="226168" y="46665"/>
                  </a:lnTo>
                  <a:lnTo>
                    <a:pt x="251898" y="53331"/>
                  </a:lnTo>
                  <a:lnTo>
                    <a:pt x="278899" y="60950"/>
                  </a:lnTo>
                  <a:lnTo>
                    <a:pt x="306217" y="68886"/>
                  </a:lnTo>
                  <a:lnTo>
                    <a:pt x="334488" y="77457"/>
                  </a:lnTo>
                  <a:lnTo>
                    <a:pt x="364029" y="86980"/>
                  </a:lnTo>
                  <a:lnTo>
                    <a:pt x="393571" y="97138"/>
                  </a:lnTo>
                  <a:lnTo>
                    <a:pt x="424066" y="107932"/>
                  </a:lnTo>
                  <a:lnTo>
                    <a:pt x="455195" y="119360"/>
                  </a:lnTo>
                  <a:lnTo>
                    <a:pt x="486325" y="131422"/>
                  </a:lnTo>
                  <a:lnTo>
                    <a:pt x="518091" y="144120"/>
                  </a:lnTo>
                  <a:lnTo>
                    <a:pt x="550491" y="157770"/>
                  </a:lnTo>
                  <a:lnTo>
                    <a:pt x="582892" y="172055"/>
                  </a:lnTo>
                  <a:lnTo>
                    <a:pt x="614974" y="187610"/>
                  </a:lnTo>
                  <a:lnTo>
                    <a:pt x="647693" y="203483"/>
                  </a:lnTo>
                  <a:lnTo>
                    <a:pt x="680411" y="219990"/>
                  </a:lnTo>
                  <a:lnTo>
                    <a:pt x="696611" y="228878"/>
                  </a:lnTo>
                  <a:lnTo>
                    <a:pt x="713129" y="238084"/>
                  </a:lnTo>
                  <a:lnTo>
                    <a:pt x="729329" y="247290"/>
                  </a:lnTo>
                  <a:lnTo>
                    <a:pt x="745529" y="256178"/>
                  </a:lnTo>
                  <a:lnTo>
                    <a:pt x="761730" y="266019"/>
                  </a:lnTo>
                  <a:lnTo>
                    <a:pt x="777930" y="275860"/>
                  </a:lnTo>
                  <a:lnTo>
                    <a:pt x="794130" y="286018"/>
                  </a:lnTo>
                  <a:lnTo>
                    <a:pt x="810013" y="296177"/>
                  </a:lnTo>
                  <a:lnTo>
                    <a:pt x="825895" y="306970"/>
                  </a:lnTo>
                  <a:lnTo>
                    <a:pt x="841778" y="317763"/>
                  </a:lnTo>
                  <a:lnTo>
                    <a:pt x="857343" y="328556"/>
                  </a:lnTo>
                  <a:lnTo>
                    <a:pt x="872908" y="339984"/>
                  </a:lnTo>
                  <a:lnTo>
                    <a:pt x="888790" y="351412"/>
                  </a:lnTo>
                  <a:lnTo>
                    <a:pt x="904038" y="363158"/>
                  </a:lnTo>
                  <a:lnTo>
                    <a:pt x="919285" y="374903"/>
                  </a:lnTo>
                  <a:lnTo>
                    <a:pt x="934215" y="387283"/>
                  </a:lnTo>
                  <a:lnTo>
                    <a:pt x="949462" y="399664"/>
                  </a:lnTo>
                  <a:lnTo>
                    <a:pt x="964074" y="412362"/>
                  </a:lnTo>
                  <a:lnTo>
                    <a:pt x="978686" y="425377"/>
                  </a:lnTo>
                  <a:lnTo>
                    <a:pt x="993298" y="438392"/>
                  </a:lnTo>
                  <a:lnTo>
                    <a:pt x="1007592" y="452042"/>
                  </a:lnTo>
                  <a:lnTo>
                    <a:pt x="1021887" y="465692"/>
                  </a:lnTo>
                  <a:lnTo>
                    <a:pt x="1035546" y="479660"/>
                  </a:lnTo>
                  <a:lnTo>
                    <a:pt x="1049205" y="493945"/>
                  </a:lnTo>
                  <a:lnTo>
                    <a:pt x="1062546" y="508548"/>
                  </a:lnTo>
                  <a:lnTo>
                    <a:pt x="1076205" y="523150"/>
                  </a:lnTo>
                  <a:lnTo>
                    <a:pt x="1089229" y="538387"/>
                  </a:lnTo>
                  <a:lnTo>
                    <a:pt x="1101935" y="553942"/>
                  </a:lnTo>
                  <a:lnTo>
                    <a:pt x="1114323" y="569497"/>
                  </a:lnTo>
                  <a:lnTo>
                    <a:pt x="1126394" y="585369"/>
                  </a:lnTo>
                  <a:lnTo>
                    <a:pt x="1138465" y="601559"/>
                  </a:lnTo>
                  <a:lnTo>
                    <a:pt x="1150218" y="618066"/>
                  </a:lnTo>
                  <a:lnTo>
                    <a:pt x="1161654" y="634891"/>
                  </a:lnTo>
                  <a:lnTo>
                    <a:pt x="1172771" y="652033"/>
                  </a:lnTo>
                  <a:lnTo>
                    <a:pt x="1183571" y="669492"/>
                  </a:lnTo>
                  <a:lnTo>
                    <a:pt x="1194054" y="686952"/>
                  </a:lnTo>
                  <a:lnTo>
                    <a:pt x="1203901" y="705046"/>
                  </a:lnTo>
                  <a:lnTo>
                    <a:pt x="1213748" y="723141"/>
                  </a:lnTo>
                  <a:lnTo>
                    <a:pt x="1223278" y="741870"/>
                  </a:lnTo>
                  <a:lnTo>
                    <a:pt x="1232490" y="760599"/>
                  </a:lnTo>
                  <a:lnTo>
                    <a:pt x="1241066" y="779963"/>
                  </a:lnTo>
                  <a:lnTo>
                    <a:pt x="1249325" y="799327"/>
                  </a:lnTo>
                  <a:lnTo>
                    <a:pt x="1257267" y="819009"/>
                  </a:lnTo>
                  <a:lnTo>
                    <a:pt x="1265208" y="839326"/>
                  </a:lnTo>
                  <a:lnTo>
                    <a:pt x="1272196" y="859642"/>
                  </a:lnTo>
                  <a:lnTo>
                    <a:pt x="1279185" y="880593"/>
                  </a:lnTo>
                  <a:lnTo>
                    <a:pt x="1285220" y="901545"/>
                  </a:lnTo>
                  <a:lnTo>
                    <a:pt x="1291573" y="922814"/>
                  </a:lnTo>
                  <a:lnTo>
                    <a:pt x="1296973" y="944717"/>
                  </a:lnTo>
                  <a:lnTo>
                    <a:pt x="1302056" y="966621"/>
                  </a:lnTo>
                  <a:lnTo>
                    <a:pt x="1306820" y="989160"/>
                  </a:lnTo>
                  <a:lnTo>
                    <a:pt x="1310632" y="1012016"/>
                  </a:lnTo>
                  <a:lnTo>
                    <a:pt x="1314762" y="1034872"/>
                  </a:lnTo>
                  <a:lnTo>
                    <a:pt x="1317938" y="1058363"/>
                  </a:lnTo>
                  <a:lnTo>
                    <a:pt x="1320479" y="1082171"/>
                  </a:lnTo>
                  <a:lnTo>
                    <a:pt x="1323021" y="1106297"/>
                  </a:lnTo>
                  <a:lnTo>
                    <a:pt x="1324927" y="1130423"/>
                  </a:lnTo>
                  <a:lnTo>
                    <a:pt x="1326197" y="1155184"/>
                  </a:lnTo>
                  <a:lnTo>
                    <a:pt x="1326833" y="1180262"/>
                  </a:lnTo>
                  <a:lnTo>
                    <a:pt x="1327150" y="1205657"/>
                  </a:lnTo>
                  <a:lnTo>
                    <a:pt x="1326833" y="1232005"/>
                  </a:lnTo>
                  <a:lnTo>
                    <a:pt x="1325880" y="1258036"/>
                  </a:lnTo>
                  <a:lnTo>
                    <a:pt x="1324609" y="1284384"/>
                  </a:lnTo>
                  <a:lnTo>
                    <a:pt x="1322385" y="1311367"/>
                  </a:lnTo>
                  <a:lnTo>
                    <a:pt x="1319844" y="1338667"/>
                  </a:lnTo>
                  <a:lnTo>
                    <a:pt x="1316668" y="1366285"/>
                  </a:lnTo>
                  <a:lnTo>
                    <a:pt x="1313491" y="1390411"/>
                  </a:lnTo>
                  <a:lnTo>
                    <a:pt x="1309362" y="1413902"/>
                  </a:lnTo>
                  <a:lnTo>
                    <a:pt x="1304915" y="1436440"/>
                  </a:lnTo>
                  <a:lnTo>
                    <a:pt x="1299832" y="1458344"/>
                  </a:lnTo>
                  <a:lnTo>
                    <a:pt x="1294114" y="1479613"/>
                  </a:lnTo>
                  <a:lnTo>
                    <a:pt x="1288079" y="1499294"/>
                  </a:lnTo>
                  <a:lnTo>
                    <a:pt x="1281408" y="1518976"/>
                  </a:lnTo>
                  <a:lnTo>
                    <a:pt x="1274102" y="1537705"/>
                  </a:lnTo>
                  <a:lnTo>
                    <a:pt x="1266796" y="1555482"/>
                  </a:lnTo>
                  <a:lnTo>
                    <a:pt x="1258537" y="1572942"/>
                  </a:lnTo>
                  <a:lnTo>
                    <a:pt x="1250278" y="1589449"/>
                  </a:lnTo>
                  <a:lnTo>
                    <a:pt x="1241702" y="1605004"/>
                  </a:lnTo>
                  <a:lnTo>
                    <a:pt x="1232490" y="1620558"/>
                  </a:lnTo>
                  <a:lnTo>
                    <a:pt x="1222960" y="1634844"/>
                  </a:lnTo>
                  <a:lnTo>
                    <a:pt x="1212795" y="1648811"/>
                  </a:lnTo>
                  <a:lnTo>
                    <a:pt x="1202631" y="1661826"/>
                  </a:lnTo>
                  <a:lnTo>
                    <a:pt x="1192148" y="1674524"/>
                  </a:lnTo>
                  <a:lnTo>
                    <a:pt x="1181983" y="1686587"/>
                  </a:lnTo>
                  <a:lnTo>
                    <a:pt x="1170865" y="1698015"/>
                  </a:lnTo>
                  <a:lnTo>
                    <a:pt x="1159748" y="1708808"/>
                  </a:lnTo>
                  <a:lnTo>
                    <a:pt x="1148630" y="1718967"/>
                  </a:lnTo>
                  <a:lnTo>
                    <a:pt x="1137194" y="1728807"/>
                  </a:lnTo>
                  <a:lnTo>
                    <a:pt x="1125441" y="1738013"/>
                  </a:lnTo>
                  <a:lnTo>
                    <a:pt x="1113688" y="1746584"/>
                  </a:lnTo>
                  <a:lnTo>
                    <a:pt x="1101935" y="1754838"/>
                  </a:lnTo>
                  <a:lnTo>
                    <a:pt x="1089864" y="1762457"/>
                  </a:lnTo>
                  <a:lnTo>
                    <a:pt x="1078111" y="1769758"/>
                  </a:lnTo>
                  <a:lnTo>
                    <a:pt x="1066040" y="1776424"/>
                  </a:lnTo>
                  <a:lnTo>
                    <a:pt x="1053969" y="1782773"/>
                  </a:lnTo>
                  <a:lnTo>
                    <a:pt x="1041899" y="1788804"/>
                  </a:lnTo>
                  <a:lnTo>
                    <a:pt x="1029828" y="1793884"/>
                  </a:lnTo>
                  <a:lnTo>
                    <a:pt x="1018075" y="1799280"/>
                  </a:lnTo>
                  <a:lnTo>
                    <a:pt x="1019981" y="1770393"/>
                  </a:lnTo>
                  <a:lnTo>
                    <a:pt x="1021569" y="1741505"/>
                  </a:lnTo>
                  <a:lnTo>
                    <a:pt x="1022840" y="1711665"/>
                  </a:lnTo>
                  <a:lnTo>
                    <a:pt x="1023793" y="1682143"/>
                  </a:lnTo>
                  <a:lnTo>
                    <a:pt x="1024110" y="1652303"/>
                  </a:lnTo>
                  <a:lnTo>
                    <a:pt x="1024110" y="1622781"/>
                  </a:lnTo>
                  <a:lnTo>
                    <a:pt x="1024110" y="1592941"/>
                  </a:lnTo>
                  <a:lnTo>
                    <a:pt x="1023475" y="1563418"/>
                  </a:lnTo>
                  <a:lnTo>
                    <a:pt x="1022204" y="1533578"/>
                  </a:lnTo>
                  <a:lnTo>
                    <a:pt x="1020934" y="1504056"/>
                  </a:lnTo>
                  <a:lnTo>
                    <a:pt x="1019028" y="1474534"/>
                  </a:lnTo>
                  <a:lnTo>
                    <a:pt x="1016487" y="1445011"/>
                  </a:lnTo>
                  <a:lnTo>
                    <a:pt x="1013945" y="1415489"/>
                  </a:lnTo>
                  <a:lnTo>
                    <a:pt x="1011086" y="1385966"/>
                  </a:lnTo>
                  <a:lnTo>
                    <a:pt x="1007592" y="1356444"/>
                  </a:lnTo>
                  <a:lnTo>
                    <a:pt x="1003463" y="1327239"/>
                  </a:lnTo>
                  <a:lnTo>
                    <a:pt x="999016" y="1297717"/>
                  </a:lnTo>
                  <a:lnTo>
                    <a:pt x="994569" y="1268829"/>
                  </a:lnTo>
                  <a:lnTo>
                    <a:pt x="989168" y="1239307"/>
                  </a:lnTo>
                  <a:lnTo>
                    <a:pt x="983451" y="1210419"/>
                  </a:lnTo>
                  <a:lnTo>
                    <a:pt x="977098" y="1181532"/>
                  </a:lnTo>
                  <a:lnTo>
                    <a:pt x="970427" y="1152644"/>
                  </a:lnTo>
                  <a:lnTo>
                    <a:pt x="963439" y="1124074"/>
                  </a:lnTo>
                  <a:lnTo>
                    <a:pt x="955497" y="1095504"/>
                  </a:lnTo>
                  <a:lnTo>
                    <a:pt x="947556" y="1067251"/>
                  </a:lnTo>
                  <a:lnTo>
                    <a:pt x="938979" y="1038681"/>
                  </a:lnTo>
                  <a:lnTo>
                    <a:pt x="929450" y="1010746"/>
                  </a:lnTo>
                  <a:lnTo>
                    <a:pt x="919920" y="982811"/>
                  </a:lnTo>
                  <a:lnTo>
                    <a:pt x="909438" y="955193"/>
                  </a:lnTo>
                  <a:lnTo>
                    <a:pt x="898638" y="927893"/>
                  </a:lnTo>
                  <a:lnTo>
                    <a:pt x="887520" y="900275"/>
                  </a:lnTo>
                  <a:lnTo>
                    <a:pt x="875449" y="873292"/>
                  </a:lnTo>
                  <a:lnTo>
                    <a:pt x="863061" y="846944"/>
                  </a:lnTo>
                  <a:lnTo>
                    <a:pt x="850355" y="820279"/>
                  </a:lnTo>
                  <a:lnTo>
                    <a:pt x="836695" y="793931"/>
                  </a:lnTo>
                  <a:lnTo>
                    <a:pt x="822719" y="768218"/>
                  </a:lnTo>
                  <a:lnTo>
                    <a:pt x="808107" y="742822"/>
                  </a:lnTo>
                  <a:lnTo>
                    <a:pt x="792860" y="717744"/>
                  </a:lnTo>
                  <a:lnTo>
                    <a:pt x="777295" y="693301"/>
                  </a:lnTo>
                  <a:lnTo>
                    <a:pt x="761094" y="668857"/>
                  </a:lnTo>
                  <a:lnTo>
                    <a:pt x="743941" y="645049"/>
                  </a:lnTo>
                  <a:lnTo>
                    <a:pt x="726788" y="621558"/>
                  </a:lnTo>
                  <a:lnTo>
                    <a:pt x="708682" y="598385"/>
                  </a:lnTo>
                  <a:lnTo>
                    <a:pt x="690258" y="575846"/>
                  </a:lnTo>
                  <a:lnTo>
                    <a:pt x="671199" y="553625"/>
                  </a:lnTo>
                  <a:lnTo>
                    <a:pt x="651822" y="532038"/>
                  </a:lnTo>
                  <a:lnTo>
                    <a:pt x="631810" y="510770"/>
                  </a:lnTo>
                  <a:lnTo>
                    <a:pt x="611480" y="490136"/>
                  </a:lnTo>
                  <a:lnTo>
                    <a:pt x="590515" y="470454"/>
                  </a:lnTo>
                  <a:lnTo>
                    <a:pt x="568915" y="450772"/>
                  </a:lnTo>
                  <a:lnTo>
                    <a:pt x="547632" y="431726"/>
                  </a:lnTo>
                  <a:lnTo>
                    <a:pt x="525397" y="413631"/>
                  </a:lnTo>
                  <a:lnTo>
                    <a:pt x="502526" y="395537"/>
                  </a:lnTo>
                  <a:lnTo>
                    <a:pt x="479655" y="378395"/>
                  </a:lnTo>
                  <a:lnTo>
                    <a:pt x="456148" y="361570"/>
                  </a:lnTo>
                  <a:lnTo>
                    <a:pt x="432642" y="345381"/>
                  </a:lnTo>
                  <a:lnTo>
                    <a:pt x="408501" y="330143"/>
                  </a:lnTo>
                  <a:lnTo>
                    <a:pt x="384359" y="314906"/>
                  </a:lnTo>
                  <a:lnTo>
                    <a:pt x="406595" y="332683"/>
                  </a:lnTo>
                  <a:lnTo>
                    <a:pt x="428513" y="351095"/>
                  </a:lnTo>
                  <a:lnTo>
                    <a:pt x="449795" y="369506"/>
                  </a:lnTo>
                  <a:lnTo>
                    <a:pt x="471078" y="388871"/>
                  </a:lnTo>
                  <a:lnTo>
                    <a:pt x="491725" y="408235"/>
                  </a:lnTo>
                  <a:lnTo>
                    <a:pt x="511737" y="428551"/>
                  </a:lnTo>
                  <a:lnTo>
                    <a:pt x="531114" y="448868"/>
                  </a:lnTo>
                  <a:lnTo>
                    <a:pt x="550173" y="470137"/>
                  </a:lnTo>
                  <a:lnTo>
                    <a:pt x="568280" y="491088"/>
                  </a:lnTo>
                  <a:lnTo>
                    <a:pt x="586386" y="512992"/>
                  </a:lnTo>
                  <a:lnTo>
                    <a:pt x="603539" y="535213"/>
                  </a:lnTo>
                  <a:lnTo>
                    <a:pt x="620692" y="557752"/>
                  </a:lnTo>
                  <a:lnTo>
                    <a:pt x="636575" y="580608"/>
                  </a:lnTo>
                  <a:lnTo>
                    <a:pt x="652140" y="603781"/>
                  </a:lnTo>
                  <a:lnTo>
                    <a:pt x="667387" y="627272"/>
                  </a:lnTo>
                  <a:lnTo>
                    <a:pt x="681681" y="651398"/>
                  </a:lnTo>
                  <a:lnTo>
                    <a:pt x="695658" y="675524"/>
                  </a:lnTo>
                  <a:lnTo>
                    <a:pt x="708682" y="699967"/>
                  </a:lnTo>
                  <a:lnTo>
                    <a:pt x="721388" y="724728"/>
                  </a:lnTo>
                  <a:lnTo>
                    <a:pt x="733459" y="749806"/>
                  </a:lnTo>
                  <a:lnTo>
                    <a:pt x="744894" y="775519"/>
                  </a:lnTo>
                  <a:lnTo>
                    <a:pt x="755694" y="800915"/>
                  </a:lnTo>
                  <a:lnTo>
                    <a:pt x="766177" y="826628"/>
                  </a:lnTo>
                  <a:lnTo>
                    <a:pt x="776024" y="852341"/>
                  </a:lnTo>
                  <a:lnTo>
                    <a:pt x="785236" y="878371"/>
                  </a:lnTo>
                  <a:lnTo>
                    <a:pt x="793495" y="905037"/>
                  </a:lnTo>
                  <a:lnTo>
                    <a:pt x="801754" y="931385"/>
                  </a:lnTo>
                  <a:lnTo>
                    <a:pt x="809377" y="957733"/>
                  </a:lnTo>
                  <a:lnTo>
                    <a:pt x="816048" y="984398"/>
                  </a:lnTo>
                  <a:lnTo>
                    <a:pt x="822719" y="1011381"/>
                  </a:lnTo>
                  <a:lnTo>
                    <a:pt x="828437" y="1038364"/>
                  </a:lnTo>
                  <a:lnTo>
                    <a:pt x="834154" y="1065347"/>
                  </a:lnTo>
                  <a:lnTo>
                    <a:pt x="838919" y="1092647"/>
                  </a:lnTo>
                  <a:lnTo>
                    <a:pt x="843366" y="1119630"/>
                  </a:lnTo>
                  <a:lnTo>
                    <a:pt x="847178" y="1146930"/>
                  </a:lnTo>
                  <a:lnTo>
                    <a:pt x="850672" y="1174548"/>
                  </a:lnTo>
                  <a:lnTo>
                    <a:pt x="853849" y="1201848"/>
                  </a:lnTo>
                  <a:lnTo>
                    <a:pt x="856390" y="1229148"/>
                  </a:lnTo>
                  <a:lnTo>
                    <a:pt x="858613" y="1256766"/>
                  </a:lnTo>
                  <a:lnTo>
                    <a:pt x="860202" y="1284066"/>
                  </a:lnTo>
                  <a:lnTo>
                    <a:pt x="861155" y="1311367"/>
                  </a:lnTo>
                  <a:lnTo>
                    <a:pt x="862108" y="1338984"/>
                  </a:lnTo>
                  <a:lnTo>
                    <a:pt x="862425" y="1366602"/>
                  </a:lnTo>
                  <a:lnTo>
                    <a:pt x="862425" y="1393903"/>
                  </a:lnTo>
                  <a:lnTo>
                    <a:pt x="862108" y="1421520"/>
                  </a:lnTo>
                  <a:lnTo>
                    <a:pt x="861472" y="1448821"/>
                  </a:lnTo>
                  <a:lnTo>
                    <a:pt x="860202" y="1476438"/>
                  </a:lnTo>
                  <a:lnTo>
                    <a:pt x="858613" y="1504056"/>
                  </a:lnTo>
                  <a:lnTo>
                    <a:pt x="857025" y="1531356"/>
                  </a:lnTo>
                  <a:lnTo>
                    <a:pt x="854802" y="1558339"/>
                  </a:lnTo>
                  <a:lnTo>
                    <a:pt x="851943" y="1585957"/>
                  </a:lnTo>
                  <a:lnTo>
                    <a:pt x="848766" y="1613257"/>
                  </a:lnTo>
                  <a:lnTo>
                    <a:pt x="845590" y="1640240"/>
                  </a:lnTo>
                  <a:lnTo>
                    <a:pt x="842096" y="1667540"/>
                  </a:lnTo>
                  <a:lnTo>
                    <a:pt x="837648" y="1694523"/>
                  </a:lnTo>
                  <a:lnTo>
                    <a:pt x="833519" y="1721506"/>
                  </a:lnTo>
                  <a:lnTo>
                    <a:pt x="828754" y="1748489"/>
                  </a:lnTo>
                  <a:lnTo>
                    <a:pt x="823672" y="1775472"/>
                  </a:lnTo>
                  <a:lnTo>
                    <a:pt x="818272" y="1801820"/>
                  </a:lnTo>
                  <a:lnTo>
                    <a:pt x="812554" y="1828485"/>
                  </a:lnTo>
                  <a:lnTo>
                    <a:pt x="809695" y="1839913"/>
                  </a:lnTo>
                  <a:lnTo>
                    <a:pt x="795401" y="1839596"/>
                  </a:lnTo>
                  <a:lnTo>
                    <a:pt x="790318" y="1839278"/>
                  </a:lnTo>
                  <a:lnTo>
                    <a:pt x="773800" y="1837056"/>
                  </a:lnTo>
                  <a:lnTo>
                    <a:pt x="757282" y="1834517"/>
                  </a:lnTo>
                  <a:lnTo>
                    <a:pt x="741082" y="1831342"/>
                  </a:lnTo>
                  <a:lnTo>
                    <a:pt x="725200" y="1827533"/>
                  </a:lnTo>
                  <a:lnTo>
                    <a:pt x="708682" y="1823406"/>
                  </a:lnTo>
                  <a:lnTo>
                    <a:pt x="693117" y="1819279"/>
                  </a:lnTo>
                  <a:lnTo>
                    <a:pt x="677234" y="1814200"/>
                  </a:lnTo>
                  <a:lnTo>
                    <a:pt x="661352" y="1808804"/>
                  </a:lnTo>
                  <a:lnTo>
                    <a:pt x="646104" y="1803090"/>
                  </a:lnTo>
                  <a:lnTo>
                    <a:pt x="630857" y="1797058"/>
                  </a:lnTo>
                  <a:lnTo>
                    <a:pt x="615292" y="1790392"/>
                  </a:lnTo>
                  <a:lnTo>
                    <a:pt x="600680" y="1783725"/>
                  </a:lnTo>
                  <a:lnTo>
                    <a:pt x="585750" y="1776107"/>
                  </a:lnTo>
                  <a:lnTo>
                    <a:pt x="571138" y="1768488"/>
                  </a:lnTo>
                  <a:lnTo>
                    <a:pt x="556526" y="1760552"/>
                  </a:lnTo>
                  <a:lnTo>
                    <a:pt x="542232" y="1752298"/>
                  </a:lnTo>
                  <a:lnTo>
                    <a:pt x="528255" y="1743410"/>
                  </a:lnTo>
                  <a:lnTo>
                    <a:pt x="514279" y="1734204"/>
                  </a:lnTo>
                  <a:lnTo>
                    <a:pt x="500620" y="1725315"/>
                  </a:lnTo>
                  <a:lnTo>
                    <a:pt x="486961" y="1715475"/>
                  </a:lnTo>
                  <a:lnTo>
                    <a:pt x="473937" y="1705316"/>
                  </a:lnTo>
                  <a:lnTo>
                    <a:pt x="460913" y="1695158"/>
                  </a:lnTo>
                  <a:lnTo>
                    <a:pt x="448207" y="1684365"/>
                  </a:lnTo>
                  <a:lnTo>
                    <a:pt x="435501" y="1673572"/>
                  </a:lnTo>
                  <a:lnTo>
                    <a:pt x="423113" y="1662144"/>
                  </a:lnTo>
                  <a:lnTo>
                    <a:pt x="411042" y="1650716"/>
                  </a:lnTo>
                  <a:lnTo>
                    <a:pt x="399289" y="1638970"/>
                  </a:lnTo>
                  <a:lnTo>
                    <a:pt x="387853" y="1627225"/>
                  </a:lnTo>
                  <a:lnTo>
                    <a:pt x="376418" y="1614844"/>
                  </a:lnTo>
                  <a:lnTo>
                    <a:pt x="365618" y="1602464"/>
                  </a:lnTo>
                  <a:lnTo>
                    <a:pt x="354817" y="1589766"/>
                  </a:lnTo>
                  <a:lnTo>
                    <a:pt x="344335" y="1576751"/>
                  </a:lnTo>
                  <a:lnTo>
                    <a:pt x="334170" y="1563736"/>
                  </a:lnTo>
                  <a:lnTo>
                    <a:pt x="324323" y="1550403"/>
                  </a:lnTo>
                  <a:lnTo>
                    <a:pt x="314793" y="1536435"/>
                  </a:lnTo>
                  <a:lnTo>
                    <a:pt x="305581" y="1522785"/>
                  </a:lnTo>
                  <a:lnTo>
                    <a:pt x="296369" y="1508818"/>
                  </a:lnTo>
                  <a:lnTo>
                    <a:pt x="287793" y="1494850"/>
                  </a:lnTo>
                  <a:lnTo>
                    <a:pt x="279534" y="1480565"/>
                  </a:lnTo>
                  <a:lnTo>
                    <a:pt x="271593" y="1465963"/>
                  </a:lnTo>
                  <a:lnTo>
                    <a:pt x="263969" y="1451360"/>
                  </a:lnTo>
                  <a:lnTo>
                    <a:pt x="256663" y="1436758"/>
                  </a:lnTo>
                  <a:lnTo>
                    <a:pt x="249675" y="1421838"/>
                  </a:lnTo>
                  <a:lnTo>
                    <a:pt x="243322" y="1406600"/>
                  </a:lnTo>
                  <a:lnTo>
                    <a:pt x="236969" y="1391363"/>
                  </a:lnTo>
                  <a:lnTo>
                    <a:pt x="231251" y="1376126"/>
                  </a:lnTo>
                  <a:lnTo>
                    <a:pt x="225533" y="1360888"/>
                  </a:lnTo>
                  <a:lnTo>
                    <a:pt x="220451" y="1345016"/>
                  </a:lnTo>
                  <a:lnTo>
                    <a:pt x="215686" y="1329461"/>
                  </a:lnTo>
                  <a:lnTo>
                    <a:pt x="211556" y="1313906"/>
                  </a:lnTo>
                  <a:lnTo>
                    <a:pt x="207745" y="1298034"/>
                  </a:lnTo>
                  <a:lnTo>
                    <a:pt x="203933" y="1282162"/>
                  </a:lnTo>
                  <a:lnTo>
                    <a:pt x="200756" y="1266290"/>
                  </a:lnTo>
                  <a:lnTo>
                    <a:pt x="198215" y="1250417"/>
                  </a:lnTo>
                  <a:lnTo>
                    <a:pt x="195991" y="1234545"/>
                  </a:lnTo>
                  <a:lnTo>
                    <a:pt x="193768" y="1218038"/>
                  </a:lnTo>
                  <a:lnTo>
                    <a:pt x="192497" y="1202166"/>
                  </a:lnTo>
                  <a:lnTo>
                    <a:pt x="191544" y="1186293"/>
                  </a:lnTo>
                  <a:lnTo>
                    <a:pt x="190909" y="1169786"/>
                  </a:lnTo>
                  <a:lnTo>
                    <a:pt x="190591" y="1153914"/>
                  </a:lnTo>
                  <a:lnTo>
                    <a:pt x="190909" y="1137724"/>
                  </a:lnTo>
                  <a:lnTo>
                    <a:pt x="191862" y="1121534"/>
                  </a:lnTo>
                  <a:lnTo>
                    <a:pt x="193133" y="1105345"/>
                  </a:lnTo>
                  <a:lnTo>
                    <a:pt x="195038" y="1089155"/>
                  </a:lnTo>
                  <a:lnTo>
                    <a:pt x="198850" y="1056776"/>
                  </a:lnTo>
                  <a:lnTo>
                    <a:pt x="202344" y="1023444"/>
                  </a:lnTo>
                  <a:lnTo>
                    <a:pt x="206156" y="989477"/>
                  </a:lnTo>
                  <a:lnTo>
                    <a:pt x="209333" y="954876"/>
                  </a:lnTo>
                  <a:lnTo>
                    <a:pt x="212192" y="919957"/>
                  </a:lnTo>
                  <a:lnTo>
                    <a:pt x="214415" y="884403"/>
                  </a:lnTo>
                  <a:lnTo>
                    <a:pt x="216639" y="848531"/>
                  </a:lnTo>
                  <a:lnTo>
                    <a:pt x="218545" y="812343"/>
                  </a:lnTo>
                  <a:lnTo>
                    <a:pt x="219498" y="775836"/>
                  </a:lnTo>
                  <a:lnTo>
                    <a:pt x="220133" y="739013"/>
                  </a:lnTo>
                  <a:lnTo>
                    <a:pt x="220133" y="701872"/>
                  </a:lnTo>
                  <a:lnTo>
                    <a:pt x="219498" y="664731"/>
                  </a:lnTo>
                  <a:lnTo>
                    <a:pt x="217909" y="627907"/>
                  </a:lnTo>
                  <a:lnTo>
                    <a:pt x="215686" y="590766"/>
                  </a:lnTo>
                  <a:lnTo>
                    <a:pt x="214415" y="572354"/>
                  </a:lnTo>
                  <a:lnTo>
                    <a:pt x="212827" y="553942"/>
                  </a:lnTo>
                  <a:lnTo>
                    <a:pt x="211239" y="535530"/>
                  </a:lnTo>
                  <a:lnTo>
                    <a:pt x="209333" y="517119"/>
                  </a:lnTo>
                  <a:lnTo>
                    <a:pt x="207109" y="498707"/>
                  </a:lnTo>
                  <a:lnTo>
                    <a:pt x="204568" y="480612"/>
                  </a:lnTo>
                  <a:lnTo>
                    <a:pt x="202027" y="462518"/>
                  </a:lnTo>
                  <a:lnTo>
                    <a:pt x="199168" y="444106"/>
                  </a:lnTo>
                  <a:lnTo>
                    <a:pt x="195991" y="426329"/>
                  </a:lnTo>
                  <a:lnTo>
                    <a:pt x="192497" y="408235"/>
                  </a:lnTo>
                  <a:lnTo>
                    <a:pt x="189003" y="390458"/>
                  </a:lnTo>
                  <a:lnTo>
                    <a:pt x="185191" y="372681"/>
                  </a:lnTo>
                  <a:lnTo>
                    <a:pt x="181062" y="355221"/>
                  </a:lnTo>
                  <a:lnTo>
                    <a:pt x="176615" y="337445"/>
                  </a:lnTo>
                  <a:lnTo>
                    <a:pt x="172168" y="320302"/>
                  </a:lnTo>
                  <a:lnTo>
                    <a:pt x="167085" y="302843"/>
                  </a:lnTo>
                  <a:lnTo>
                    <a:pt x="162003" y="286018"/>
                  </a:lnTo>
                  <a:lnTo>
                    <a:pt x="156285" y="269194"/>
                  </a:lnTo>
                  <a:lnTo>
                    <a:pt x="150567" y="252369"/>
                  </a:lnTo>
                  <a:lnTo>
                    <a:pt x="144214" y="235862"/>
                  </a:lnTo>
                  <a:lnTo>
                    <a:pt x="137861" y="219355"/>
                  </a:lnTo>
                  <a:lnTo>
                    <a:pt x="130873" y="203165"/>
                  </a:lnTo>
                  <a:lnTo>
                    <a:pt x="124202" y="187293"/>
                  </a:lnTo>
                  <a:lnTo>
                    <a:pt x="116578" y="171103"/>
                  </a:lnTo>
                  <a:lnTo>
                    <a:pt x="108637" y="155866"/>
                  </a:lnTo>
                  <a:lnTo>
                    <a:pt x="100696" y="140311"/>
                  </a:lnTo>
                  <a:lnTo>
                    <a:pt x="92437" y="125074"/>
                  </a:lnTo>
                  <a:lnTo>
                    <a:pt x="83543" y="110154"/>
                  </a:lnTo>
                  <a:lnTo>
                    <a:pt x="74331" y="95551"/>
                  </a:lnTo>
                  <a:lnTo>
                    <a:pt x="65119" y="81266"/>
                  </a:lnTo>
                  <a:lnTo>
                    <a:pt x="54954" y="66664"/>
                  </a:lnTo>
                  <a:lnTo>
                    <a:pt x="44789" y="52696"/>
                  </a:lnTo>
                  <a:lnTo>
                    <a:pt x="34307" y="39046"/>
                  </a:lnTo>
                  <a:lnTo>
                    <a:pt x="23189" y="25713"/>
                  </a:lnTo>
                  <a:lnTo>
                    <a:pt x="11753" y="12698"/>
                  </a:lnTo>
                  <a:lnTo>
                    <a:pt x="0" y="0"/>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18" name="组合 17"/>
          <p:cNvGrpSpPr/>
          <p:nvPr/>
        </p:nvGrpSpPr>
        <p:grpSpPr>
          <a:xfrm>
            <a:off x="1331639" y="1411212"/>
            <a:ext cx="512466" cy="512466"/>
            <a:chOff x="1187624" y="1491630"/>
            <a:chExt cx="657122" cy="657122"/>
          </a:xfrm>
        </p:grpSpPr>
        <p:sp>
          <p:nvSpPr>
            <p:cNvPr id="4" name="椭圆 3"/>
            <p:cNvSpPr/>
            <p:nvPr/>
          </p:nvSpPr>
          <p:spPr>
            <a:xfrm>
              <a:off x="1187624" y="1491630"/>
              <a:ext cx="657122" cy="657122"/>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KSO_Shape"/>
            <p:cNvSpPr/>
            <p:nvPr/>
          </p:nvSpPr>
          <p:spPr bwMode="auto">
            <a:xfrm>
              <a:off x="1346362" y="1599642"/>
              <a:ext cx="339645" cy="441098"/>
            </a:xfrm>
            <a:custGeom>
              <a:avLst/>
              <a:gdLst>
                <a:gd name="T0" fmla="*/ 2147483646 w 5278"/>
                <a:gd name="T1" fmla="*/ 2147483646 h 6863"/>
                <a:gd name="T2" fmla="*/ 2147483646 w 5278"/>
                <a:gd name="T3" fmla="*/ 2147483646 h 6863"/>
                <a:gd name="T4" fmla="*/ 2147483646 w 5278"/>
                <a:gd name="T5" fmla="*/ 2147483646 h 6863"/>
                <a:gd name="T6" fmla="*/ 2147483646 w 5278"/>
                <a:gd name="T7" fmla="*/ 2147483646 h 6863"/>
                <a:gd name="T8" fmla="*/ 2147483646 w 5278"/>
                <a:gd name="T9" fmla="*/ 2147483646 h 6863"/>
                <a:gd name="T10" fmla="*/ 2147483646 w 5278"/>
                <a:gd name="T11" fmla="*/ 2147483646 h 6863"/>
                <a:gd name="T12" fmla="*/ 2147483646 w 5278"/>
                <a:gd name="T13" fmla="*/ 2147483646 h 6863"/>
                <a:gd name="T14" fmla="*/ 2147483646 w 5278"/>
                <a:gd name="T15" fmla="*/ 2147483646 h 6863"/>
                <a:gd name="T16" fmla="*/ 2147483646 w 5278"/>
                <a:gd name="T17" fmla="*/ 2147483646 h 6863"/>
                <a:gd name="T18" fmla="*/ 2147483646 w 5278"/>
                <a:gd name="T19" fmla="*/ 2147483646 h 6863"/>
                <a:gd name="T20" fmla="*/ 2147483646 w 5278"/>
                <a:gd name="T21" fmla="*/ 2147483646 h 6863"/>
                <a:gd name="T22" fmla="*/ 2147483646 w 5278"/>
                <a:gd name="T23" fmla="*/ 2147483646 h 6863"/>
                <a:gd name="T24" fmla="*/ 2147483646 w 5278"/>
                <a:gd name="T25" fmla="*/ 2147483646 h 6863"/>
                <a:gd name="T26" fmla="*/ 2147483646 w 5278"/>
                <a:gd name="T27" fmla="*/ 2147483646 h 6863"/>
                <a:gd name="T28" fmla="*/ 2147483646 w 5278"/>
                <a:gd name="T29" fmla="*/ 2147483646 h 6863"/>
                <a:gd name="T30" fmla="*/ 2147483646 w 5278"/>
                <a:gd name="T31" fmla="*/ 2147483646 h 6863"/>
                <a:gd name="T32" fmla="*/ 2147483646 w 5278"/>
                <a:gd name="T33" fmla="*/ 2147483646 h 6863"/>
                <a:gd name="T34" fmla="*/ 2147483646 w 5278"/>
                <a:gd name="T35" fmla="*/ 2147483646 h 6863"/>
                <a:gd name="T36" fmla="*/ 2147483646 w 5278"/>
                <a:gd name="T37" fmla="*/ 2147483646 h 6863"/>
                <a:gd name="T38" fmla="*/ 2147483646 w 5278"/>
                <a:gd name="T39" fmla="*/ 2147483646 h 6863"/>
                <a:gd name="T40" fmla="*/ 2147483646 w 5278"/>
                <a:gd name="T41" fmla="*/ 2147483646 h 6863"/>
                <a:gd name="T42" fmla="*/ 2147483646 w 5278"/>
                <a:gd name="T43" fmla="*/ 2147483646 h 6863"/>
                <a:gd name="T44" fmla="*/ 2147483646 w 5278"/>
                <a:gd name="T45" fmla="*/ 2147483646 h 6863"/>
                <a:gd name="T46" fmla="*/ 2147483646 w 5278"/>
                <a:gd name="T47" fmla="*/ 2147483646 h 6863"/>
                <a:gd name="T48" fmla="*/ 2147483646 w 5278"/>
                <a:gd name="T49" fmla="*/ 2147483646 h 6863"/>
                <a:gd name="T50" fmla="*/ 2147483646 w 5278"/>
                <a:gd name="T51" fmla="*/ 2147483646 h 6863"/>
                <a:gd name="T52" fmla="*/ 2147483646 w 5278"/>
                <a:gd name="T53" fmla="*/ 2147483646 h 6863"/>
                <a:gd name="T54" fmla="*/ 2147483646 w 5278"/>
                <a:gd name="T55" fmla="*/ 2147483646 h 6863"/>
                <a:gd name="T56" fmla="*/ 2147483646 w 5278"/>
                <a:gd name="T57" fmla="*/ 2147483646 h 6863"/>
                <a:gd name="T58" fmla="*/ 2147483646 w 5278"/>
                <a:gd name="T59" fmla="*/ 2147483646 h 6863"/>
                <a:gd name="T60" fmla="*/ 2147483646 w 5278"/>
                <a:gd name="T61" fmla="*/ 2147483646 h 6863"/>
                <a:gd name="T62" fmla="*/ 2147483646 w 5278"/>
                <a:gd name="T63" fmla="*/ 2147483646 h 6863"/>
                <a:gd name="T64" fmla="*/ 2147483646 w 5278"/>
                <a:gd name="T65" fmla="*/ 2147483646 h 6863"/>
                <a:gd name="T66" fmla="*/ 2147483646 w 5278"/>
                <a:gd name="T67" fmla="*/ 2147483646 h 6863"/>
                <a:gd name="T68" fmla="*/ 2147483646 w 5278"/>
                <a:gd name="T69" fmla="*/ 2147483646 h 6863"/>
                <a:gd name="T70" fmla="*/ 2147483646 w 5278"/>
                <a:gd name="T71" fmla="*/ 2147483646 h 6863"/>
                <a:gd name="T72" fmla="*/ 2147483646 w 5278"/>
                <a:gd name="T73" fmla="*/ 2147483646 h 6863"/>
                <a:gd name="T74" fmla="*/ 2147483646 w 5278"/>
                <a:gd name="T75" fmla="*/ 2147483646 h 6863"/>
                <a:gd name="T76" fmla="*/ 2147483646 w 5278"/>
                <a:gd name="T77" fmla="*/ 2147483646 h 6863"/>
                <a:gd name="T78" fmla="*/ 2147483646 w 5278"/>
                <a:gd name="T79" fmla="*/ 2147483646 h 6863"/>
                <a:gd name="T80" fmla="*/ 2147483646 w 5278"/>
                <a:gd name="T81" fmla="*/ 2147483646 h 6863"/>
                <a:gd name="T82" fmla="*/ 2147483646 w 5278"/>
                <a:gd name="T83" fmla="*/ 2147483646 h 6863"/>
                <a:gd name="T84" fmla="*/ 0 w 5278"/>
                <a:gd name="T85" fmla="*/ 2147483646 h 6863"/>
                <a:gd name="T86" fmla="*/ 2147483646 w 5278"/>
                <a:gd name="T87" fmla="*/ 2147483646 h 6863"/>
                <a:gd name="T88" fmla="*/ 2147483646 w 5278"/>
                <a:gd name="T89" fmla="*/ 2147483646 h 6863"/>
                <a:gd name="T90" fmla="*/ 2147483646 w 5278"/>
                <a:gd name="T91" fmla="*/ 2147483646 h 6863"/>
                <a:gd name="T92" fmla="*/ 2147483646 w 5278"/>
                <a:gd name="T93" fmla="*/ 2147483646 h 6863"/>
                <a:gd name="T94" fmla="*/ 2147483646 w 5278"/>
                <a:gd name="T95" fmla="*/ 2147483646 h 6863"/>
                <a:gd name="T96" fmla="*/ 2147483646 w 5278"/>
                <a:gd name="T97" fmla="*/ 1347340187 h 6863"/>
                <a:gd name="T98" fmla="*/ 2147483646 w 5278"/>
                <a:gd name="T99" fmla="*/ 513294381 h 6863"/>
                <a:gd name="T100" fmla="*/ 2147483646 w 5278"/>
                <a:gd name="T101" fmla="*/ 42761601 h 6863"/>
                <a:gd name="T102" fmla="*/ 2147483646 w 5278"/>
                <a:gd name="T103" fmla="*/ 21419384 h 6863"/>
                <a:gd name="T104" fmla="*/ 2147483646 w 5278"/>
                <a:gd name="T105" fmla="*/ 363589915 h 6863"/>
                <a:gd name="T106" fmla="*/ 2147483646 w 5278"/>
                <a:gd name="T107" fmla="*/ 1133454737 h 6863"/>
                <a:gd name="T108" fmla="*/ 2147483646 w 5278"/>
                <a:gd name="T109" fmla="*/ 2147483646 h 6863"/>
                <a:gd name="T110" fmla="*/ 2147483646 w 5278"/>
                <a:gd name="T111" fmla="*/ 2147483646 h 6863"/>
                <a:gd name="T112" fmla="*/ 2147483646 w 5278"/>
                <a:gd name="T113" fmla="*/ 2147483646 h 6863"/>
                <a:gd name="T114" fmla="*/ 2147483646 w 5278"/>
                <a:gd name="T115" fmla="*/ 2147483646 h 6863"/>
                <a:gd name="T116" fmla="*/ 2147483646 w 5278"/>
                <a:gd name="T117" fmla="*/ 2147483646 h 6863"/>
                <a:gd name="T118" fmla="*/ 2147483646 w 5278"/>
                <a:gd name="T119" fmla="*/ 2147483646 h 686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78" h="6863">
                  <a:moveTo>
                    <a:pt x="4046" y="5103"/>
                  </a:moveTo>
                  <a:lnTo>
                    <a:pt x="1054" y="5103"/>
                  </a:lnTo>
                  <a:lnTo>
                    <a:pt x="1054" y="4927"/>
                  </a:lnTo>
                  <a:lnTo>
                    <a:pt x="4046" y="4927"/>
                  </a:lnTo>
                  <a:lnTo>
                    <a:pt x="4046" y="5103"/>
                  </a:lnTo>
                  <a:close/>
                  <a:moveTo>
                    <a:pt x="2814" y="4575"/>
                  </a:moveTo>
                  <a:lnTo>
                    <a:pt x="1054" y="4575"/>
                  </a:lnTo>
                  <a:lnTo>
                    <a:pt x="1054" y="4399"/>
                  </a:lnTo>
                  <a:lnTo>
                    <a:pt x="2814" y="4399"/>
                  </a:lnTo>
                  <a:lnTo>
                    <a:pt x="2814" y="4575"/>
                  </a:lnTo>
                  <a:close/>
                  <a:moveTo>
                    <a:pt x="3342" y="4047"/>
                  </a:moveTo>
                  <a:lnTo>
                    <a:pt x="1054" y="4047"/>
                  </a:lnTo>
                  <a:lnTo>
                    <a:pt x="1054" y="3872"/>
                  </a:lnTo>
                  <a:lnTo>
                    <a:pt x="3342" y="3872"/>
                  </a:lnTo>
                  <a:lnTo>
                    <a:pt x="3342" y="4047"/>
                  </a:lnTo>
                  <a:close/>
                  <a:moveTo>
                    <a:pt x="4222" y="3520"/>
                  </a:moveTo>
                  <a:lnTo>
                    <a:pt x="1054" y="3520"/>
                  </a:lnTo>
                  <a:lnTo>
                    <a:pt x="1054" y="3344"/>
                  </a:lnTo>
                  <a:lnTo>
                    <a:pt x="4222" y="3344"/>
                  </a:lnTo>
                  <a:lnTo>
                    <a:pt x="4222" y="3520"/>
                  </a:lnTo>
                  <a:close/>
                  <a:moveTo>
                    <a:pt x="2814" y="2992"/>
                  </a:moveTo>
                  <a:lnTo>
                    <a:pt x="1054" y="2992"/>
                  </a:lnTo>
                  <a:lnTo>
                    <a:pt x="1054" y="2816"/>
                  </a:lnTo>
                  <a:lnTo>
                    <a:pt x="2814" y="2816"/>
                  </a:lnTo>
                  <a:lnTo>
                    <a:pt x="2814" y="2992"/>
                  </a:lnTo>
                  <a:close/>
                  <a:moveTo>
                    <a:pt x="4750" y="1056"/>
                  </a:moveTo>
                  <a:lnTo>
                    <a:pt x="3518" y="1056"/>
                  </a:lnTo>
                  <a:lnTo>
                    <a:pt x="3620" y="1362"/>
                  </a:lnTo>
                  <a:lnTo>
                    <a:pt x="3664" y="1373"/>
                  </a:lnTo>
                  <a:lnTo>
                    <a:pt x="3707" y="1385"/>
                  </a:lnTo>
                  <a:lnTo>
                    <a:pt x="3747" y="1397"/>
                  </a:lnTo>
                  <a:lnTo>
                    <a:pt x="3785" y="1412"/>
                  </a:lnTo>
                  <a:lnTo>
                    <a:pt x="3822" y="1426"/>
                  </a:lnTo>
                  <a:lnTo>
                    <a:pt x="3856" y="1441"/>
                  </a:lnTo>
                  <a:lnTo>
                    <a:pt x="3888" y="1458"/>
                  </a:lnTo>
                  <a:lnTo>
                    <a:pt x="3919" y="1476"/>
                  </a:lnTo>
                  <a:lnTo>
                    <a:pt x="3948" y="1494"/>
                  </a:lnTo>
                  <a:lnTo>
                    <a:pt x="3976" y="1513"/>
                  </a:lnTo>
                  <a:lnTo>
                    <a:pt x="4001" y="1534"/>
                  </a:lnTo>
                  <a:lnTo>
                    <a:pt x="4025" y="1555"/>
                  </a:lnTo>
                  <a:lnTo>
                    <a:pt x="4046" y="1577"/>
                  </a:lnTo>
                  <a:lnTo>
                    <a:pt x="4067" y="1599"/>
                  </a:lnTo>
                  <a:lnTo>
                    <a:pt x="4086" y="1622"/>
                  </a:lnTo>
                  <a:lnTo>
                    <a:pt x="4104" y="1646"/>
                  </a:lnTo>
                  <a:lnTo>
                    <a:pt x="4119" y="1671"/>
                  </a:lnTo>
                  <a:lnTo>
                    <a:pt x="4134" y="1696"/>
                  </a:lnTo>
                  <a:lnTo>
                    <a:pt x="4148" y="1723"/>
                  </a:lnTo>
                  <a:lnTo>
                    <a:pt x="4160" y="1749"/>
                  </a:lnTo>
                  <a:lnTo>
                    <a:pt x="4171" y="1777"/>
                  </a:lnTo>
                  <a:lnTo>
                    <a:pt x="4180" y="1805"/>
                  </a:lnTo>
                  <a:lnTo>
                    <a:pt x="4189" y="1834"/>
                  </a:lnTo>
                  <a:lnTo>
                    <a:pt x="4196" y="1863"/>
                  </a:lnTo>
                  <a:lnTo>
                    <a:pt x="4203" y="1892"/>
                  </a:lnTo>
                  <a:lnTo>
                    <a:pt x="4208" y="1923"/>
                  </a:lnTo>
                  <a:lnTo>
                    <a:pt x="4213" y="1953"/>
                  </a:lnTo>
                  <a:lnTo>
                    <a:pt x="4216" y="1984"/>
                  </a:lnTo>
                  <a:lnTo>
                    <a:pt x="4219" y="2015"/>
                  </a:lnTo>
                  <a:lnTo>
                    <a:pt x="4221" y="2047"/>
                  </a:lnTo>
                  <a:lnTo>
                    <a:pt x="4222" y="2078"/>
                  </a:lnTo>
                  <a:lnTo>
                    <a:pt x="4222" y="2111"/>
                  </a:lnTo>
                  <a:lnTo>
                    <a:pt x="1054" y="2111"/>
                  </a:lnTo>
                  <a:lnTo>
                    <a:pt x="1056" y="2081"/>
                  </a:lnTo>
                  <a:lnTo>
                    <a:pt x="1057" y="2050"/>
                  </a:lnTo>
                  <a:lnTo>
                    <a:pt x="1058" y="2020"/>
                  </a:lnTo>
                  <a:lnTo>
                    <a:pt x="1062" y="1990"/>
                  </a:lnTo>
                  <a:lnTo>
                    <a:pt x="1065" y="1960"/>
                  </a:lnTo>
                  <a:lnTo>
                    <a:pt x="1070" y="1931"/>
                  </a:lnTo>
                  <a:lnTo>
                    <a:pt x="1076" y="1902"/>
                  </a:lnTo>
                  <a:lnTo>
                    <a:pt x="1083" y="1874"/>
                  </a:lnTo>
                  <a:lnTo>
                    <a:pt x="1092" y="1846"/>
                  </a:lnTo>
                  <a:lnTo>
                    <a:pt x="1101" y="1819"/>
                  </a:lnTo>
                  <a:lnTo>
                    <a:pt x="1111" y="1792"/>
                  </a:lnTo>
                  <a:lnTo>
                    <a:pt x="1123" y="1766"/>
                  </a:lnTo>
                  <a:lnTo>
                    <a:pt x="1135" y="1740"/>
                  </a:lnTo>
                  <a:lnTo>
                    <a:pt x="1149" y="1714"/>
                  </a:lnTo>
                  <a:lnTo>
                    <a:pt x="1165" y="1690"/>
                  </a:lnTo>
                  <a:lnTo>
                    <a:pt x="1180" y="1665"/>
                  </a:lnTo>
                  <a:lnTo>
                    <a:pt x="1198" y="1643"/>
                  </a:lnTo>
                  <a:lnTo>
                    <a:pt x="1217" y="1620"/>
                  </a:lnTo>
                  <a:lnTo>
                    <a:pt x="1239" y="1597"/>
                  </a:lnTo>
                  <a:lnTo>
                    <a:pt x="1260" y="1576"/>
                  </a:lnTo>
                  <a:lnTo>
                    <a:pt x="1284" y="1555"/>
                  </a:lnTo>
                  <a:lnTo>
                    <a:pt x="1309" y="1535"/>
                  </a:lnTo>
                  <a:lnTo>
                    <a:pt x="1336" y="1516"/>
                  </a:lnTo>
                  <a:lnTo>
                    <a:pt x="1363" y="1498"/>
                  </a:lnTo>
                  <a:lnTo>
                    <a:pt x="1393" y="1480"/>
                  </a:lnTo>
                  <a:lnTo>
                    <a:pt x="1426" y="1463"/>
                  </a:lnTo>
                  <a:lnTo>
                    <a:pt x="1458" y="1447"/>
                  </a:lnTo>
                  <a:lnTo>
                    <a:pt x="1493" y="1432"/>
                  </a:lnTo>
                  <a:lnTo>
                    <a:pt x="1530" y="1418"/>
                  </a:lnTo>
                  <a:lnTo>
                    <a:pt x="1568" y="1404"/>
                  </a:lnTo>
                  <a:lnTo>
                    <a:pt x="1609" y="1392"/>
                  </a:lnTo>
                  <a:lnTo>
                    <a:pt x="1651" y="1380"/>
                  </a:lnTo>
                  <a:lnTo>
                    <a:pt x="1758" y="1056"/>
                  </a:lnTo>
                  <a:lnTo>
                    <a:pt x="526" y="1056"/>
                  </a:lnTo>
                  <a:lnTo>
                    <a:pt x="526" y="6335"/>
                  </a:lnTo>
                  <a:lnTo>
                    <a:pt x="4750" y="6335"/>
                  </a:lnTo>
                  <a:lnTo>
                    <a:pt x="4750" y="1056"/>
                  </a:lnTo>
                  <a:close/>
                  <a:moveTo>
                    <a:pt x="2638" y="265"/>
                  </a:moveTo>
                  <a:lnTo>
                    <a:pt x="2638" y="265"/>
                  </a:lnTo>
                  <a:lnTo>
                    <a:pt x="2611" y="266"/>
                  </a:lnTo>
                  <a:lnTo>
                    <a:pt x="2584" y="269"/>
                  </a:lnTo>
                  <a:lnTo>
                    <a:pt x="2559" y="275"/>
                  </a:lnTo>
                  <a:lnTo>
                    <a:pt x="2535" y="285"/>
                  </a:lnTo>
                  <a:lnTo>
                    <a:pt x="2513" y="296"/>
                  </a:lnTo>
                  <a:lnTo>
                    <a:pt x="2491" y="309"/>
                  </a:lnTo>
                  <a:lnTo>
                    <a:pt x="2471" y="324"/>
                  </a:lnTo>
                  <a:lnTo>
                    <a:pt x="2452" y="341"/>
                  </a:lnTo>
                  <a:lnTo>
                    <a:pt x="2435" y="360"/>
                  </a:lnTo>
                  <a:lnTo>
                    <a:pt x="2419" y="381"/>
                  </a:lnTo>
                  <a:lnTo>
                    <a:pt x="2406" y="402"/>
                  </a:lnTo>
                  <a:lnTo>
                    <a:pt x="2395" y="425"/>
                  </a:lnTo>
                  <a:lnTo>
                    <a:pt x="2386" y="449"/>
                  </a:lnTo>
                  <a:lnTo>
                    <a:pt x="2380" y="474"/>
                  </a:lnTo>
                  <a:lnTo>
                    <a:pt x="2375" y="500"/>
                  </a:lnTo>
                  <a:lnTo>
                    <a:pt x="2374" y="528"/>
                  </a:lnTo>
                  <a:lnTo>
                    <a:pt x="2375" y="554"/>
                  </a:lnTo>
                  <a:lnTo>
                    <a:pt x="2380" y="581"/>
                  </a:lnTo>
                  <a:lnTo>
                    <a:pt x="2386" y="606"/>
                  </a:lnTo>
                  <a:lnTo>
                    <a:pt x="2395" y="631"/>
                  </a:lnTo>
                  <a:lnTo>
                    <a:pt x="2406" y="654"/>
                  </a:lnTo>
                  <a:lnTo>
                    <a:pt x="2419" y="675"/>
                  </a:lnTo>
                  <a:lnTo>
                    <a:pt x="2435" y="696"/>
                  </a:lnTo>
                  <a:lnTo>
                    <a:pt x="2452" y="715"/>
                  </a:lnTo>
                  <a:lnTo>
                    <a:pt x="2471" y="732"/>
                  </a:lnTo>
                  <a:lnTo>
                    <a:pt x="2491" y="747"/>
                  </a:lnTo>
                  <a:lnTo>
                    <a:pt x="2513" y="760"/>
                  </a:lnTo>
                  <a:lnTo>
                    <a:pt x="2535" y="771"/>
                  </a:lnTo>
                  <a:lnTo>
                    <a:pt x="2559" y="779"/>
                  </a:lnTo>
                  <a:lnTo>
                    <a:pt x="2584" y="787"/>
                  </a:lnTo>
                  <a:lnTo>
                    <a:pt x="2611" y="790"/>
                  </a:lnTo>
                  <a:lnTo>
                    <a:pt x="2638" y="791"/>
                  </a:lnTo>
                  <a:lnTo>
                    <a:pt x="2665" y="790"/>
                  </a:lnTo>
                  <a:lnTo>
                    <a:pt x="2691" y="787"/>
                  </a:lnTo>
                  <a:lnTo>
                    <a:pt x="2716" y="779"/>
                  </a:lnTo>
                  <a:lnTo>
                    <a:pt x="2741" y="771"/>
                  </a:lnTo>
                  <a:lnTo>
                    <a:pt x="2764" y="760"/>
                  </a:lnTo>
                  <a:lnTo>
                    <a:pt x="2786" y="747"/>
                  </a:lnTo>
                  <a:lnTo>
                    <a:pt x="2806" y="732"/>
                  </a:lnTo>
                  <a:lnTo>
                    <a:pt x="2825" y="715"/>
                  </a:lnTo>
                  <a:lnTo>
                    <a:pt x="2842" y="696"/>
                  </a:lnTo>
                  <a:lnTo>
                    <a:pt x="2857" y="675"/>
                  </a:lnTo>
                  <a:lnTo>
                    <a:pt x="2871" y="654"/>
                  </a:lnTo>
                  <a:lnTo>
                    <a:pt x="2881" y="631"/>
                  </a:lnTo>
                  <a:lnTo>
                    <a:pt x="2890" y="606"/>
                  </a:lnTo>
                  <a:lnTo>
                    <a:pt x="2897" y="581"/>
                  </a:lnTo>
                  <a:lnTo>
                    <a:pt x="2900" y="554"/>
                  </a:lnTo>
                  <a:lnTo>
                    <a:pt x="2902" y="528"/>
                  </a:lnTo>
                  <a:lnTo>
                    <a:pt x="2900" y="500"/>
                  </a:lnTo>
                  <a:lnTo>
                    <a:pt x="2897" y="474"/>
                  </a:lnTo>
                  <a:lnTo>
                    <a:pt x="2890" y="449"/>
                  </a:lnTo>
                  <a:lnTo>
                    <a:pt x="2881" y="425"/>
                  </a:lnTo>
                  <a:lnTo>
                    <a:pt x="2871" y="402"/>
                  </a:lnTo>
                  <a:lnTo>
                    <a:pt x="2857" y="381"/>
                  </a:lnTo>
                  <a:lnTo>
                    <a:pt x="2842" y="360"/>
                  </a:lnTo>
                  <a:lnTo>
                    <a:pt x="2825" y="341"/>
                  </a:lnTo>
                  <a:lnTo>
                    <a:pt x="2806" y="324"/>
                  </a:lnTo>
                  <a:lnTo>
                    <a:pt x="2786" y="309"/>
                  </a:lnTo>
                  <a:lnTo>
                    <a:pt x="2764" y="296"/>
                  </a:lnTo>
                  <a:lnTo>
                    <a:pt x="2741" y="285"/>
                  </a:lnTo>
                  <a:lnTo>
                    <a:pt x="2716" y="275"/>
                  </a:lnTo>
                  <a:lnTo>
                    <a:pt x="2691" y="269"/>
                  </a:lnTo>
                  <a:lnTo>
                    <a:pt x="2665" y="266"/>
                  </a:lnTo>
                  <a:lnTo>
                    <a:pt x="2638" y="265"/>
                  </a:lnTo>
                  <a:close/>
                  <a:moveTo>
                    <a:pt x="0" y="6863"/>
                  </a:moveTo>
                  <a:lnTo>
                    <a:pt x="0" y="528"/>
                  </a:lnTo>
                  <a:lnTo>
                    <a:pt x="2110" y="528"/>
                  </a:lnTo>
                  <a:lnTo>
                    <a:pt x="2110" y="500"/>
                  </a:lnTo>
                  <a:lnTo>
                    <a:pt x="2113" y="474"/>
                  </a:lnTo>
                  <a:lnTo>
                    <a:pt x="2116" y="448"/>
                  </a:lnTo>
                  <a:lnTo>
                    <a:pt x="2121" y="421"/>
                  </a:lnTo>
                  <a:lnTo>
                    <a:pt x="2127" y="396"/>
                  </a:lnTo>
                  <a:lnTo>
                    <a:pt x="2134" y="371"/>
                  </a:lnTo>
                  <a:lnTo>
                    <a:pt x="2143" y="346"/>
                  </a:lnTo>
                  <a:lnTo>
                    <a:pt x="2152" y="322"/>
                  </a:lnTo>
                  <a:lnTo>
                    <a:pt x="2162" y="299"/>
                  </a:lnTo>
                  <a:lnTo>
                    <a:pt x="2174" y="277"/>
                  </a:lnTo>
                  <a:lnTo>
                    <a:pt x="2187" y="254"/>
                  </a:lnTo>
                  <a:lnTo>
                    <a:pt x="2200" y="232"/>
                  </a:lnTo>
                  <a:lnTo>
                    <a:pt x="2216" y="212"/>
                  </a:lnTo>
                  <a:lnTo>
                    <a:pt x="2231" y="192"/>
                  </a:lnTo>
                  <a:lnTo>
                    <a:pt x="2248" y="172"/>
                  </a:lnTo>
                  <a:lnTo>
                    <a:pt x="2265" y="154"/>
                  </a:lnTo>
                  <a:lnTo>
                    <a:pt x="2283" y="136"/>
                  </a:lnTo>
                  <a:lnTo>
                    <a:pt x="2302" y="121"/>
                  </a:lnTo>
                  <a:lnTo>
                    <a:pt x="2322" y="105"/>
                  </a:lnTo>
                  <a:lnTo>
                    <a:pt x="2343" y="90"/>
                  </a:lnTo>
                  <a:lnTo>
                    <a:pt x="2364" y="77"/>
                  </a:lnTo>
                  <a:lnTo>
                    <a:pt x="2387" y="63"/>
                  </a:lnTo>
                  <a:lnTo>
                    <a:pt x="2410" y="53"/>
                  </a:lnTo>
                  <a:lnTo>
                    <a:pt x="2432" y="42"/>
                  </a:lnTo>
                  <a:lnTo>
                    <a:pt x="2456" y="32"/>
                  </a:lnTo>
                  <a:lnTo>
                    <a:pt x="2481" y="24"/>
                  </a:lnTo>
                  <a:lnTo>
                    <a:pt x="2507" y="17"/>
                  </a:lnTo>
                  <a:lnTo>
                    <a:pt x="2532" y="11"/>
                  </a:lnTo>
                  <a:lnTo>
                    <a:pt x="2558" y="6"/>
                  </a:lnTo>
                  <a:lnTo>
                    <a:pt x="2584" y="2"/>
                  </a:lnTo>
                  <a:lnTo>
                    <a:pt x="2611" y="1"/>
                  </a:lnTo>
                  <a:lnTo>
                    <a:pt x="2638" y="0"/>
                  </a:lnTo>
                  <a:lnTo>
                    <a:pt x="2665" y="1"/>
                  </a:lnTo>
                  <a:lnTo>
                    <a:pt x="2692" y="2"/>
                  </a:lnTo>
                  <a:lnTo>
                    <a:pt x="2718" y="6"/>
                  </a:lnTo>
                  <a:lnTo>
                    <a:pt x="2745" y="11"/>
                  </a:lnTo>
                  <a:lnTo>
                    <a:pt x="2770" y="17"/>
                  </a:lnTo>
                  <a:lnTo>
                    <a:pt x="2795" y="24"/>
                  </a:lnTo>
                  <a:lnTo>
                    <a:pt x="2820" y="32"/>
                  </a:lnTo>
                  <a:lnTo>
                    <a:pt x="2844" y="42"/>
                  </a:lnTo>
                  <a:lnTo>
                    <a:pt x="2867" y="53"/>
                  </a:lnTo>
                  <a:lnTo>
                    <a:pt x="2890" y="63"/>
                  </a:lnTo>
                  <a:lnTo>
                    <a:pt x="2912" y="77"/>
                  </a:lnTo>
                  <a:lnTo>
                    <a:pt x="2934" y="90"/>
                  </a:lnTo>
                  <a:lnTo>
                    <a:pt x="2954" y="105"/>
                  </a:lnTo>
                  <a:lnTo>
                    <a:pt x="2975" y="121"/>
                  </a:lnTo>
                  <a:lnTo>
                    <a:pt x="2994" y="136"/>
                  </a:lnTo>
                  <a:lnTo>
                    <a:pt x="3012" y="154"/>
                  </a:lnTo>
                  <a:lnTo>
                    <a:pt x="3030" y="172"/>
                  </a:lnTo>
                  <a:lnTo>
                    <a:pt x="3045" y="192"/>
                  </a:lnTo>
                  <a:lnTo>
                    <a:pt x="3062" y="212"/>
                  </a:lnTo>
                  <a:lnTo>
                    <a:pt x="3076" y="232"/>
                  </a:lnTo>
                  <a:lnTo>
                    <a:pt x="3090" y="254"/>
                  </a:lnTo>
                  <a:lnTo>
                    <a:pt x="3103" y="277"/>
                  </a:lnTo>
                  <a:lnTo>
                    <a:pt x="3115" y="299"/>
                  </a:lnTo>
                  <a:lnTo>
                    <a:pt x="3126" y="322"/>
                  </a:lnTo>
                  <a:lnTo>
                    <a:pt x="3134" y="346"/>
                  </a:lnTo>
                  <a:lnTo>
                    <a:pt x="3142" y="371"/>
                  </a:lnTo>
                  <a:lnTo>
                    <a:pt x="3149" y="396"/>
                  </a:lnTo>
                  <a:lnTo>
                    <a:pt x="3155" y="421"/>
                  </a:lnTo>
                  <a:lnTo>
                    <a:pt x="3160" y="448"/>
                  </a:lnTo>
                  <a:lnTo>
                    <a:pt x="3164" y="474"/>
                  </a:lnTo>
                  <a:lnTo>
                    <a:pt x="3166" y="500"/>
                  </a:lnTo>
                  <a:lnTo>
                    <a:pt x="3166" y="528"/>
                  </a:lnTo>
                  <a:lnTo>
                    <a:pt x="5278" y="528"/>
                  </a:lnTo>
                  <a:lnTo>
                    <a:pt x="5278" y="6863"/>
                  </a:lnTo>
                  <a:lnTo>
                    <a:pt x="0" y="6863"/>
                  </a:lnTo>
                  <a:close/>
                </a:path>
              </a:pathLst>
            </a:custGeom>
            <a:solidFill>
              <a:schemeClr val="bg1"/>
            </a:solidFill>
            <a:ln>
              <a:noFill/>
            </a:ln>
          </p:spPr>
          <p:txBody>
            <a:bodyPr anchor="ctr">
              <a:scene3d>
                <a:camera prst="orthographicFront"/>
                <a:lightRig rig="threePt" dir="t"/>
              </a:scene3d>
              <a:sp3d>
                <a:contourClr>
                  <a:srgbClr val="FFFFFF"/>
                </a:contourClr>
              </a:sp3d>
            </a:bodyPr>
            <a:lstStyle/>
            <a:p>
              <a:pPr algn="ctr">
                <a:defRPr/>
              </a:pPr>
              <a:endParaRPr lang="zh-CN" altLang="en-US">
                <a:solidFill>
                  <a:srgbClr val="FFFFFF"/>
                </a:solidFill>
                <a:ea typeface="宋体" panose="02010600030101010101" pitchFamily="2" charset="-122"/>
              </a:endParaRPr>
            </a:p>
          </p:txBody>
        </p:sp>
      </p:grpSp>
      <p:grpSp>
        <p:nvGrpSpPr>
          <p:cNvPr id="24" name="组合 23"/>
          <p:cNvGrpSpPr/>
          <p:nvPr/>
        </p:nvGrpSpPr>
        <p:grpSpPr>
          <a:xfrm>
            <a:off x="1844745" y="1486117"/>
            <a:ext cx="2661955" cy="941617"/>
            <a:chOff x="1844745" y="1486117"/>
            <a:chExt cx="2661955" cy="941617"/>
          </a:xfrm>
        </p:grpSpPr>
        <p:sp>
          <p:nvSpPr>
            <p:cNvPr id="22" name="TextBox 21"/>
            <p:cNvSpPr txBox="1"/>
            <p:nvPr/>
          </p:nvSpPr>
          <p:spPr>
            <a:xfrm>
              <a:off x="1844746" y="1486117"/>
              <a:ext cx="1080120"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ETT</a:t>
              </a:r>
              <a:r>
                <a:rPr lang="zh-CN" altLang="en-US" sz="1400" b="1" dirty="0" smtClean="0">
                  <a:solidFill>
                    <a:schemeClr val="bg1"/>
                  </a:solidFill>
                  <a:latin typeface="微软雅黑" panose="020B0503020204020204" pitchFamily="34" charset="-122"/>
                  <a:ea typeface="微软雅黑" panose="020B0503020204020204" pitchFamily="34" charset="-122"/>
                </a:rPr>
                <a:t>工作室</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3" name="矩形 22"/>
            <p:cNvSpPr/>
            <p:nvPr/>
          </p:nvSpPr>
          <p:spPr>
            <a:xfrm>
              <a:off x="1844745" y="1735237"/>
              <a:ext cx="2661955" cy="692497"/>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1844746" y="2643758"/>
            <a:ext cx="2661955" cy="941617"/>
            <a:chOff x="1844745" y="1486117"/>
            <a:chExt cx="2661955" cy="941617"/>
          </a:xfrm>
        </p:grpSpPr>
        <p:sp>
          <p:nvSpPr>
            <p:cNvPr id="26" name="TextBox 25"/>
            <p:cNvSpPr txBox="1"/>
            <p:nvPr/>
          </p:nvSpPr>
          <p:spPr>
            <a:xfrm>
              <a:off x="1844746" y="1486117"/>
              <a:ext cx="1080120"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ETT</a:t>
              </a:r>
              <a:r>
                <a:rPr lang="zh-CN" altLang="en-US" sz="1400" b="1" dirty="0" smtClean="0">
                  <a:solidFill>
                    <a:schemeClr val="bg1"/>
                  </a:solidFill>
                  <a:latin typeface="微软雅黑" panose="020B0503020204020204" pitchFamily="34" charset="-122"/>
                  <a:ea typeface="微软雅黑" panose="020B0503020204020204" pitchFamily="34" charset="-122"/>
                </a:rPr>
                <a:t>工作室</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7" name="矩形 26"/>
            <p:cNvSpPr/>
            <p:nvPr/>
          </p:nvSpPr>
          <p:spPr>
            <a:xfrm>
              <a:off x="1844745" y="1735237"/>
              <a:ext cx="2661955" cy="692497"/>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a:xfrm>
            <a:off x="5510030" y="1486117"/>
            <a:ext cx="2661955" cy="941617"/>
            <a:chOff x="1844745" y="1486117"/>
            <a:chExt cx="2661955" cy="941617"/>
          </a:xfrm>
        </p:grpSpPr>
        <p:sp>
          <p:nvSpPr>
            <p:cNvPr id="29" name="TextBox 28"/>
            <p:cNvSpPr txBox="1"/>
            <p:nvPr/>
          </p:nvSpPr>
          <p:spPr>
            <a:xfrm>
              <a:off x="1844746" y="1486117"/>
              <a:ext cx="1080120"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ETT</a:t>
              </a:r>
              <a:r>
                <a:rPr lang="zh-CN" altLang="en-US" sz="1400" b="1" dirty="0" smtClean="0">
                  <a:solidFill>
                    <a:schemeClr val="bg1"/>
                  </a:solidFill>
                  <a:latin typeface="微软雅黑" panose="020B0503020204020204" pitchFamily="34" charset="-122"/>
                  <a:ea typeface="微软雅黑" panose="020B0503020204020204" pitchFamily="34" charset="-122"/>
                </a:rPr>
                <a:t>工作室</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0" name="矩形 29"/>
            <p:cNvSpPr/>
            <p:nvPr/>
          </p:nvSpPr>
          <p:spPr>
            <a:xfrm>
              <a:off x="1844745" y="1735237"/>
              <a:ext cx="2661955" cy="692497"/>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a:xfrm>
            <a:off x="5491217" y="2695461"/>
            <a:ext cx="2661955" cy="941617"/>
            <a:chOff x="1844745" y="1486117"/>
            <a:chExt cx="2661955" cy="941617"/>
          </a:xfrm>
        </p:grpSpPr>
        <p:sp>
          <p:nvSpPr>
            <p:cNvPr id="32" name="TextBox 31"/>
            <p:cNvSpPr txBox="1"/>
            <p:nvPr/>
          </p:nvSpPr>
          <p:spPr>
            <a:xfrm>
              <a:off x="1844746" y="1486117"/>
              <a:ext cx="1080120" cy="307777"/>
            </a:xfrm>
            <a:prstGeom prst="rect">
              <a:avLst/>
            </a:prstGeom>
            <a:noFill/>
          </p:spPr>
          <p:txBody>
            <a:bodyPr wrap="square" rtlCol="0">
              <a:spAutoFit/>
            </a:bodyPr>
            <a:lstStyle/>
            <a:p>
              <a:r>
                <a:rPr lang="en-US" altLang="zh-CN" sz="1400" b="1" dirty="0" smtClean="0">
                  <a:solidFill>
                    <a:schemeClr val="bg1"/>
                  </a:solidFill>
                  <a:latin typeface="微软雅黑" panose="020B0503020204020204" pitchFamily="34" charset="-122"/>
                  <a:ea typeface="微软雅黑" panose="020B0503020204020204" pitchFamily="34" charset="-122"/>
                </a:rPr>
                <a:t>ETT</a:t>
              </a:r>
              <a:r>
                <a:rPr lang="zh-CN" altLang="en-US" sz="1400" b="1" dirty="0" smtClean="0">
                  <a:solidFill>
                    <a:schemeClr val="bg1"/>
                  </a:solidFill>
                  <a:latin typeface="微软雅黑" panose="020B0503020204020204" pitchFamily="34" charset="-122"/>
                  <a:ea typeface="微软雅黑" panose="020B0503020204020204" pitchFamily="34" charset="-122"/>
                </a:rPr>
                <a:t>工作室</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33" name="矩形 32"/>
            <p:cNvSpPr/>
            <p:nvPr/>
          </p:nvSpPr>
          <p:spPr>
            <a:xfrm>
              <a:off x="1844745" y="1735237"/>
              <a:ext cx="2661955" cy="692497"/>
            </a:xfrm>
            <a:prstGeom prst="rect">
              <a:avLst/>
            </a:prstGeom>
          </p:spPr>
          <p:txBody>
            <a:bodyPr wrap="square">
              <a:spAutoFit/>
            </a:bodyPr>
            <a:lstStyle/>
            <a:p>
              <a:pPr>
                <a:lnSpc>
                  <a:spcPct val="130000"/>
                </a:lnSpc>
              </a:pPr>
              <a:r>
                <a:rPr lang="zh-CN" altLang="en-US" sz="1000" dirty="0">
                  <a:solidFill>
                    <a:schemeClr val="bg1"/>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08893" y="267494"/>
            <a:ext cx="1926214" cy="400110"/>
          </a:xfrm>
          <a:prstGeom prst="rect">
            <a:avLst/>
          </a:prstGeom>
          <a:noFill/>
        </p:spPr>
        <p:txBody>
          <a:bodyPr wrap="square" rtlCol="0">
            <a:spAutoFit/>
          </a:bodyPr>
          <a:lstStyle/>
          <a:p>
            <a:pPr algn="ctr"/>
            <a:r>
              <a:rPr lang="en-US" altLang="zh-CN" sz="2000" dirty="0" smtClean="0">
                <a:solidFill>
                  <a:schemeClr val="tx1">
                    <a:lumMod val="75000"/>
                    <a:lumOff val="25000"/>
                  </a:schemeClr>
                </a:solidFill>
                <a:latin typeface="Agency FB" panose="020B0503020202020204" pitchFamily="34" charset="0"/>
                <a:ea typeface="微软雅黑" panose="020B0503020204020204" pitchFamily="34" charset="-122"/>
              </a:rPr>
              <a:t>ADD YOUR TITLT HERE</a:t>
            </a:r>
            <a:endParaRPr lang="zh-CN" altLang="en-US" sz="2000" dirty="0">
              <a:solidFill>
                <a:schemeClr val="tx1">
                  <a:lumMod val="75000"/>
                  <a:lumOff val="25000"/>
                </a:schemeClr>
              </a:solidFill>
              <a:latin typeface="Agency FB" panose="020B0503020202020204" pitchFamily="34" charset="0"/>
              <a:ea typeface="微软雅黑" panose="020B0503020204020204" pitchFamily="34" charset="-122"/>
            </a:endParaRPr>
          </a:p>
        </p:txBody>
      </p:sp>
      <p:grpSp>
        <p:nvGrpSpPr>
          <p:cNvPr id="9" name="组合 8"/>
          <p:cNvGrpSpPr/>
          <p:nvPr/>
        </p:nvGrpSpPr>
        <p:grpSpPr>
          <a:xfrm>
            <a:off x="3726000" y="612043"/>
            <a:ext cx="1692000" cy="18000"/>
            <a:chOff x="3707904" y="825558"/>
            <a:chExt cx="2160000" cy="18000"/>
          </a:xfrm>
        </p:grpSpPr>
        <p:sp>
          <p:nvSpPr>
            <p:cNvPr id="5" name="矩形 4"/>
            <p:cNvSpPr/>
            <p:nvPr/>
          </p:nvSpPr>
          <p:spPr>
            <a:xfrm>
              <a:off x="3707904" y="825558"/>
              <a:ext cx="720000" cy="1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427904" y="825558"/>
              <a:ext cx="720000" cy="18000"/>
            </a:xfrm>
            <a:prstGeom prst="rect">
              <a:avLst/>
            </a:prstGeom>
            <a:solidFill>
              <a:srgbClr val="19C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147904" y="825558"/>
              <a:ext cx="720000" cy="18000"/>
            </a:xfrm>
            <a:prstGeom prst="rect">
              <a:avLst/>
            </a:prstGeom>
            <a:solidFill>
              <a:srgbClr val="97E4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矩形 2"/>
          <p:cNvSpPr/>
          <p:nvPr/>
        </p:nvSpPr>
        <p:spPr>
          <a:xfrm>
            <a:off x="0" y="987574"/>
            <a:ext cx="9144000" cy="19442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dirty="0" smtClean="0"/>
              <a:t>·</a:t>
            </a:r>
            <a:endParaRPr lang="zh-CN" altLang="en-US" dirty="0"/>
          </a:p>
        </p:txBody>
      </p:sp>
      <p:sp>
        <p:nvSpPr>
          <p:cNvPr id="4" name="矩形 3"/>
          <p:cNvSpPr/>
          <p:nvPr/>
        </p:nvSpPr>
        <p:spPr>
          <a:xfrm>
            <a:off x="395684" y="1195179"/>
            <a:ext cx="2664000" cy="1548000"/>
          </a:xfrm>
          <a:prstGeom prst="rect">
            <a:avLst/>
          </a:prstGeom>
          <a:blipFill>
            <a:blip r:embed="rId1" cstate="screen"/>
            <a:stretch>
              <a:fillRect/>
            </a:stretch>
          </a:blip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矩形 9"/>
          <p:cNvSpPr/>
          <p:nvPr/>
        </p:nvSpPr>
        <p:spPr>
          <a:xfrm>
            <a:off x="3240000" y="1192897"/>
            <a:ext cx="2664000" cy="1548000"/>
          </a:xfrm>
          <a:prstGeom prst="rect">
            <a:avLst/>
          </a:prstGeom>
          <a:blipFill dpi="0" rotWithShape="1">
            <a:blip r:embed="rId2" cstate="screen"/>
            <a:srcRect/>
            <a:stretch>
              <a:fillRect/>
            </a:stretch>
          </a:blip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矩形 10"/>
          <p:cNvSpPr/>
          <p:nvPr/>
        </p:nvSpPr>
        <p:spPr>
          <a:xfrm>
            <a:off x="6084316" y="1176185"/>
            <a:ext cx="2664000" cy="1548000"/>
          </a:xfrm>
          <a:prstGeom prst="rect">
            <a:avLst/>
          </a:prstGeom>
          <a:blipFill>
            <a:blip r:embed="rId3" cstate="screen"/>
            <a:stretch>
              <a:fillRect/>
            </a:stretch>
          </a:blipFill>
          <a:ln w="3175">
            <a:solidFill>
              <a:srgbClr val="19C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4" name="组合 13"/>
          <p:cNvGrpSpPr/>
          <p:nvPr/>
        </p:nvGrpSpPr>
        <p:grpSpPr>
          <a:xfrm>
            <a:off x="395684" y="3175143"/>
            <a:ext cx="2664000" cy="1000274"/>
            <a:chOff x="395684" y="3175143"/>
            <a:chExt cx="2664000" cy="1000274"/>
          </a:xfrm>
        </p:grpSpPr>
        <p:sp>
          <p:nvSpPr>
            <p:cNvPr id="12" name="TextBox 11"/>
            <p:cNvSpPr txBox="1"/>
            <p:nvPr/>
          </p:nvSpPr>
          <p:spPr>
            <a:xfrm>
              <a:off x="395684" y="3175143"/>
              <a:ext cx="1080120" cy="307777"/>
            </a:xfrm>
            <a:prstGeom prst="rect">
              <a:avLst/>
            </a:prstGeom>
            <a:noFill/>
          </p:spPr>
          <p:txBody>
            <a:bodyPr wrap="square" rtlCol="0">
              <a:spAutoFit/>
            </a:bodyPr>
            <a:lstStyle/>
            <a:p>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ETT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工作室</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3" name="矩形 12"/>
            <p:cNvSpPr/>
            <p:nvPr/>
          </p:nvSpPr>
          <p:spPr>
            <a:xfrm>
              <a:off x="395684" y="3482920"/>
              <a:ext cx="2664000" cy="692497"/>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5" name="组合 14"/>
          <p:cNvGrpSpPr/>
          <p:nvPr/>
        </p:nvGrpSpPr>
        <p:grpSpPr>
          <a:xfrm>
            <a:off x="3240000" y="3175143"/>
            <a:ext cx="2664000" cy="1000274"/>
            <a:chOff x="395684" y="3175143"/>
            <a:chExt cx="2664000" cy="1000274"/>
          </a:xfrm>
        </p:grpSpPr>
        <p:sp>
          <p:nvSpPr>
            <p:cNvPr id="16" name="TextBox 15"/>
            <p:cNvSpPr txBox="1"/>
            <p:nvPr/>
          </p:nvSpPr>
          <p:spPr>
            <a:xfrm>
              <a:off x="395684" y="3175143"/>
              <a:ext cx="1080120" cy="307777"/>
            </a:xfrm>
            <a:prstGeom prst="rect">
              <a:avLst/>
            </a:prstGeom>
            <a:noFill/>
          </p:spPr>
          <p:txBody>
            <a:bodyPr wrap="square" rtlCol="0">
              <a:spAutoFit/>
            </a:bodyPr>
            <a:lstStyle/>
            <a:p>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ETT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工作室</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395684" y="3482920"/>
              <a:ext cx="2664000" cy="692497"/>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a:xfrm>
            <a:off x="6084316" y="3175143"/>
            <a:ext cx="2664000" cy="1000274"/>
            <a:chOff x="395684" y="3175143"/>
            <a:chExt cx="2664000" cy="1000274"/>
          </a:xfrm>
        </p:grpSpPr>
        <p:sp>
          <p:nvSpPr>
            <p:cNvPr id="19" name="TextBox 18"/>
            <p:cNvSpPr txBox="1"/>
            <p:nvPr/>
          </p:nvSpPr>
          <p:spPr>
            <a:xfrm>
              <a:off x="395684" y="3175143"/>
              <a:ext cx="1080120" cy="307777"/>
            </a:xfrm>
            <a:prstGeom prst="rect">
              <a:avLst/>
            </a:prstGeom>
            <a:noFill/>
          </p:spPr>
          <p:txBody>
            <a:bodyPr wrap="square" rtlCol="0">
              <a:spAutoFit/>
            </a:bodyPr>
            <a:lstStyle/>
            <a:p>
              <a:r>
                <a:rPr lang="en-US" altLang="zh-CN" sz="1400" b="1" dirty="0" smtClean="0">
                  <a:solidFill>
                    <a:schemeClr val="tx1">
                      <a:lumMod val="75000"/>
                      <a:lumOff val="25000"/>
                    </a:schemeClr>
                  </a:solidFill>
                  <a:latin typeface="微软雅黑" panose="020B0503020204020204" pitchFamily="34" charset="-122"/>
                  <a:ea typeface="微软雅黑" panose="020B0503020204020204" pitchFamily="34" charset="-122"/>
                </a:rPr>
                <a:t>ETT</a:t>
              </a:r>
              <a:r>
                <a:rPr lang="zh-CN" altLang="en-US" sz="1400" b="1" dirty="0" smtClean="0">
                  <a:solidFill>
                    <a:schemeClr val="tx1">
                      <a:lumMod val="75000"/>
                      <a:lumOff val="25000"/>
                    </a:schemeClr>
                  </a:solidFill>
                  <a:latin typeface="微软雅黑" panose="020B0503020204020204" pitchFamily="34" charset="-122"/>
                  <a:ea typeface="微软雅黑" panose="020B0503020204020204" pitchFamily="34" charset="-122"/>
                </a:rPr>
                <a:t>工作室</a:t>
              </a:r>
              <a:endParaRPr lang="zh-CN" altLang="en-US" sz="1400" b="1" dirty="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395684" y="3482920"/>
              <a:ext cx="2664000" cy="692497"/>
            </a:xfrm>
            <a:prstGeom prst="rect">
              <a:avLst/>
            </a:prstGeom>
          </p:spPr>
          <p:txBody>
            <a:bodyPr wrap="square">
              <a:spAutoFit/>
            </a:bodyPr>
            <a:lstStyle/>
            <a:p>
              <a:pPr>
                <a:lnSpc>
                  <a:spcPct val="130000"/>
                </a:lnSpc>
              </a:pPr>
              <a:r>
                <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rPr>
                <a:t>请在此处输入内容请在此处输入内容请在此处输入内容请在此处输入内容请在此处输入内容请在此处输入内容</a:t>
              </a:r>
              <a:endParaRPr lang="zh-CN" altLang="en-US" sz="1000"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spTree>
  </p:cSld>
  <p:clrMapOvr>
    <a:masterClrMapping/>
  </p:clrMapOvr>
  <p:transition spd="slow">
    <p:push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580112" y="2139702"/>
            <a:ext cx="1296144" cy="461665"/>
          </a:xfrm>
          <a:prstGeom prst="rect">
            <a:avLst/>
          </a:prstGeom>
          <a:noFill/>
        </p:spPr>
        <p:txBody>
          <a:bodyPr wrap="square" rtlCol="0">
            <a:spAutoFit/>
          </a:bodyPr>
          <a:lstStyle/>
          <a:p>
            <a:r>
              <a:rPr lang="en-US" altLang="zh-CN" sz="2400" dirty="0" smtClean="0">
                <a:solidFill>
                  <a:schemeClr val="bg1"/>
                </a:solidFill>
                <a:latin typeface="Agency FB" panose="020B0503020202020204" pitchFamily="34" charset="0"/>
              </a:rPr>
              <a:t>PART TWO</a:t>
            </a:r>
            <a:endParaRPr lang="zh-CN" altLang="en-US" sz="2400" dirty="0">
              <a:solidFill>
                <a:schemeClr val="bg1"/>
              </a:solidFill>
              <a:latin typeface="Agency FB" panose="020B0503020202020204" pitchFamily="34" charset="0"/>
            </a:endParaRPr>
          </a:p>
        </p:txBody>
      </p:sp>
      <p:sp>
        <p:nvSpPr>
          <p:cNvPr id="6" name="TextBox 5"/>
          <p:cNvSpPr txBox="1"/>
          <p:nvPr/>
        </p:nvSpPr>
        <p:spPr>
          <a:xfrm>
            <a:off x="5580112" y="2501483"/>
            <a:ext cx="3384376" cy="477054"/>
          </a:xfrm>
          <a:prstGeom prst="rect">
            <a:avLst/>
          </a:prstGeom>
          <a:noFill/>
        </p:spPr>
        <p:txBody>
          <a:bodyPr wrap="square" rtlCol="0">
            <a:spAutoFit/>
          </a:bodyPr>
          <a:lstStyle/>
          <a:p>
            <a:pPr>
              <a:lnSpc>
                <a:spcPts val="1500"/>
              </a:lnSpc>
            </a:pPr>
            <a:r>
              <a:rPr lang="en-US" altLang="zh-CN" sz="1600" dirty="0" smtClean="0">
                <a:solidFill>
                  <a:schemeClr val="bg1"/>
                </a:solidFill>
                <a:latin typeface="Agency FB" panose="020B0503020202020204" pitchFamily="34" charset="0"/>
              </a:rPr>
              <a:t>ADD YOUR TEXT HERE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r>
              <a:rPr lang="zh-CN" altLang="en-US" sz="1600" dirty="0" smtClean="0">
                <a:solidFill>
                  <a:schemeClr val="bg1"/>
                </a:solidFill>
                <a:latin typeface="Agency FB" panose="020B0503020202020204" pitchFamily="34" charset="0"/>
              </a:rPr>
              <a:t> </a:t>
            </a:r>
            <a:r>
              <a:rPr lang="en-US" altLang="zh-CN" sz="1600" dirty="0">
                <a:solidFill>
                  <a:schemeClr val="bg1"/>
                </a:solidFill>
                <a:latin typeface="Agency FB" panose="020B0503020202020204" pitchFamily="34" charset="0"/>
              </a:rPr>
              <a:t>ADD YOUR TEXT </a:t>
            </a:r>
            <a:r>
              <a:rPr lang="en-US" altLang="zh-CN" sz="1600" dirty="0" smtClean="0">
                <a:solidFill>
                  <a:schemeClr val="bg1"/>
                </a:solidFill>
                <a:latin typeface="Agency FB" panose="020B0503020202020204" pitchFamily="34" charset="0"/>
              </a:rPr>
              <a:t>HERE</a:t>
            </a:r>
            <a:endParaRPr lang="zh-CN" altLang="en-US" sz="1600" dirty="0">
              <a:solidFill>
                <a:schemeClr val="bg1"/>
              </a:solidFill>
              <a:latin typeface="Agency FB" panose="020B0503020202020204" pitchFamily="34" charset="0"/>
            </a:endParaRPr>
          </a:p>
        </p:txBody>
      </p:sp>
      <p:grpSp>
        <p:nvGrpSpPr>
          <p:cNvPr id="7" name="组合 6"/>
          <p:cNvGrpSpPr/>
          <p:nvPr/>
        </p:nvGrpSpPr>
        <p:grpSpPr>
          <a:xfrm>
            <a:off x="4860032" y="2211710"/>
            <a:ext cx="697433" cy="697433"/>
            <a:chOff x="4067944" y="555526"/>
            <a:chExt cx="697433" cy="697433"/>
          </a:xfrm>
        </p:grpSpPr>
        <p:sp>
          <p:nvSpPr>
            <p:cNvPr id="8" name="TextBox 7"/>
            <p:cNvSpPr txBox="1"/>
            <p:nvPr/>
          </p:nvSpPr>
          <p:spPr>
            <a:xfrm>
              <a:off x="4116288" y="627243"/>
              <a:ext cx="600745" cy="553998"/>
            </a:xfrm>
            <a:prstGeom prst="rect">
              <a:avLst/>
            </a:prstGeom>
            <a:noFill/>
            <a:ln w="9525">
              <a:noFill/>
            </a:ln>
          </p:spPr>
          <p:txBody>
            <a:bodyPr wrap="square" rtlCol="0">
              <a:spAutoFit/>
            </a:bodyPr>
            <a:lstStyle/>
            <a:p>
              <a:pPr algn="ctr"/>
              <a:r>
                <a:rPr lang="en-US" altLang="zh-CN" sz="3000" kern="1000" spc="-100" dirty="0" smtClean="0">
                  <a:solidFill>
                    <a:schemeClr val="bg1"/>
                  </a:solidFill>
                  <a:latin typeface="Agency FB" panose="020B0503020202020204" pitchFamily="34" charset="0"/>
                </a:rPr>
                <a:t>0 2</a:t>
              </a:r>
              <a:endParaRPr lang="zh-CN" altLang="en-US" sz="3000" kern="1000" spc="-100" dirty="0">
                <a:solidFill>
                  <a:schemeClr val="bg1"/>
                </a:solidFill>
                <a:latin typeface="Agency FB" panose="020B0503020202020204" pitchFamily="34" charset="0"/>
              </a:endParaRPr>
            </a:p>
          </p:txBody>
        </p:sp>
        <p:sp>
          <p:nvSpPr>
            <p:cNvPr id="9" name="矩形 8"/>
            <p:cNvSpPr/>
            <p:nvPr/>
          </p:nvSpPr>
          <p:spPr>
            <a:xfrm>
              <a:off x="4067944" y="555526"/>
              <a:ext cx="697433" cy="697433"/>
            </a:xfrm>
            <a:prstGeom prst="rect">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transition spd="slow">
    <p:wipe/>
  </p:transition>
  <p:timing>
    <p:tnLst>
      <p:par>
        <p:cTn id="1" dur="indefinite" restart="never" nodeType="tmRoot"/>
      </p:par>
    </p:tnLst>
  </p:timing>
</p:sld>
</file>

<file path=ppt/tags/tag1.xml><?xml version="1.0" encoding="utf-8"?>
<p:tagLst xmlns:p="http://schemas.openxmlformats.org/presentationml/2006/main">
  <p:tag name="MH" val="20150816203303"/>
  <p:tag name="MH_LIBRARY" val="GRAPHIC"/>
  <p:tag name="MH_TYPE" val="Other"/>
  <p:tag name="MH_ORDER" val="2"/>
</p:tagLst>
</file>

<file path=ppt/tags/tag10.xml><?xml version="1.0" encoding="utf-8"?>
<p:tagLst xmlns:p="http://schemas.openxmlformats.org/presentationml/2006/main">
  <p:tag name="MH" val="20151204162434"/>
  <p:tag name="MH_LIBRARY" val="GRAPHIC"/>
  <p:tag name="MH_TYPE" val="Other"/>
  <p:tag name="MH_ORDER" val="6"/>
</p:tagLst>
</file>

<file path=ppt/tags/tag11.xml><?xml version="1.0" encoding="utf-8"?>
<p:tagLst xmlns:p="http://schemas.openxmlformats.org/presentationml/2006/main">
  <p:tag name="MH" val="20151204162434"/>
  <p:tag name="MH_LIBRARY" val="GRAPHIC"/>
  <p:tag name="MH_TYPE" val="Other"/>
  <p:tag name="MH_ORDER" val="7"/>
</p:tagLst>
</file>

<file path=ppt/tags/tag12.xml><?xml version="1.0" encoding="utf-8"?>
<p:tagLst xmlns:p="http://schemas.openxmlformats.org/presentationml/2006/main">
  <p:tag name="MH" val="20151204162434"/>
  <p:tag name="MH_LIBRARY" val="GRAPHIC"/>
  <p:tag name="MH_TYPE" val="Other"/>
  <p:tag name="MH_ORDER" val="11"/>
</p:tagLst>
</file>

<file path=ppt/tags/tag13.xml><?xml version="1.0" encoding="utf-8"?>
<p:tagLst xmlns:p="http://schemas.openxmlformats.org/presentationml/2006/main">
  <p:tag name="MH" val="20151204162434"/>
  <p:tag name="MH_LIBRARY" val="GRAPHIC"/>
  <p:tag name="MH_TYPE" val="Other"/>
  <p:tag name="MH_ORDER" val="12"/>
</p:tagLst>
</file>

<file path=ppt/tags/tag14.xml><?xml version="1.0" encoding="utf-8"?>
<p:tagLst xmlns:p="http://schemas.openxmlformats.org/presentationml/2006/main">
  <p:tag name="MH" val="20151204162434"/>
  <p:tag name="MH_LIBRARY" val="GRAPHIC"/>
  <p:tag name="MH_TYPE" val="Other"/>
  <p:tag name="MH_ORDER" val="14"/>
</p:tagLst>
</file>

<file path=ppt/tags/tag15.xml><?xml version="1.0" encoding="utf-8"?>
<p:tagLst xmlns:p="http://schemas.openxmlformats.org/presentationml/2006/main">
  <p:tag name="MH" val="20151204162434"/>
  <p:tag name="MH_LIBRARY" val="GRAPHIC"/>
  <p:tag name="MH_TYPE" val="Other"/>
  <p:tag name="MH_ORDER" val="15"/>
</p:tagLst>
</file>

<file path=ppt/tags/tag16.xml><?xml version="1.0" encoding="utf-8"?>
<p:tagLst xmlns:p="http://schemas.openxmlformats.org/presentationml/2006/main">
  <p:tag name="MH" val="20151204162434"/>
  <p:tag name="MH_LIBRARY" val="GRAPHIC"/>
  <p:tag name="MH_TYPE" val="Other"/>
  <p:tag name="MH_ORDER" val="18"/>
</p:tagLst>
</file>

<file path=ppt/tags/tag17.xml><?xml version="1.0" encoding="utf-8"?>
<p:tagLst xmlns:p="http://schemas.openxmlformats.org/presentationml/2006/main">
  <p:tag name="MH" val="20151204162434"/>
  <p:tag name="MH_LIBRARY" val="GRAPHIC"/>
  <p:tag name="MH_TYPE" val="Other"/>
  <p:tag name="MH_ORDER" val="19"/>
</p:tagLst>
</file>

<file path=ppt/tags/tag18.xml><?xml version="1.0" encoding="utf-8"?>
<p:tagLst xmlns:p="http://schemas.openxmlformats.org/presentationml/2006/main">
  <p:tag name="MH" val="20151204162434"/>
  <p:tag name="MH_LIBRARY" val="GRAPHIC"/>
  <p:tag name="MH_TYPE" val="Other"/>
  <p:tag name="MH_ORDER" val="20"/>
</p:tagLst>
</file>

<file path=ppt/tags/tag19.xml><?xml version="1.0" encoding="utf-8"?>
<p:tagLst xmlns:p="http://schemas.openxmlformats.org/presentationml/2006/main">
  <p:tag name="KSO_WPP_MARK_KEY" val="a3bc40f8-88f2-4321-9758-cad8c4604067"/>
  <p:tag name="COMMONDATA" val="eyJoZGlkIjoiM2IwMWEyMzU2Yjg4ZjI3NTRlZmY5NjdkNmFjOGJhZDIifQ=="/>
</p:tagLst>
</file>

<file path=ppt/tags/tag2.xml><?xml version="1.0" encoding="utf-8"?>
<p:tagLst xmlns:p="http://schemas.openxmlformats.org/presentationml/2006/main">
  <p:tag name="MH" val="20150816203303"/>
  <p:tag name="MH_LIBRARY" val="GRAPHIC"/>
  <p:tag name="MH_TYPE" val="Other"/>
  <p:tag name="MH_ORDER" val="3"/>
</p:tagLst>
</file>

<file path=ppt/tags/tag3.xml><?xml version="1.0" encoding="utf-8"?>
<p:tagLst xmlns:p="http://schemas.openxmlformats.org/presentationml/2006/main">
  <p:tag name="MH" val="20150816203303"/>
  <p:tag name="MH_LIBRARY" val="GRAPHIC"/>
  <p:tag name="MH_TYPE" val="Other"/>
  <p:tag name="MH_ORDER" val="4"/>
</p:tagLst>
</file>

<file path=ppt/tags/tag4.xml><?xml version="1.0" encoding="utf-8"?>
<p:tagLst xmlns:p="http://schemas.openxmlformats.org/presentationml/2006/main">
  <p:tag name="MH" val="20150816203303"/>
  <p:tag name="MH_LIBRARY" val="GRAPHIC"/>
  <p:tag name="MH_TYPE" val="Other"/>
  <p:tag name="MH_ORDER" val="5"/>
</p:tagLst>
</file>

<file path=ppt/tags/tag5.xml><?xml version="1.0" encoding="utf-8"?>
<p:tagLst xmlns:p="http://schemas.openxmlformats.org/presentationml/2006/main">
  <p:tag name="MH" val="20150816203303"/>
  <p:tag name="MH_LIBRARY" val="GRAPHIC"/>
  <p:tag name="MH_TYPE" val="SubTitle"/>
  <p:tag name="MH_ORDER" val="2"/>
</p:tagLst>
</file>

<file path=ppt/tags/tag6.xml><?xml version="1.0" encoding="utf-8"?>
<p:tagLst xmlns:p="http://schemas.openxmlformats.org/presentationml/2006/main">
  <p:tag name="MH" val="20150816203303"/>
  <p:tag name="MH_LIBRARY" val="GRAPHIC"/>
  <p:tag name="MH_TYPE" val="SubTitle"/>
  <p:tag name="MH_ORDER" val="1"/>
</p:tagLst>
</file>

<file path=ppt/tags/tag7.xml><?xml version="1.0" encoding="utf-8"?>
<p:tagLst xmlns:p="http://schemas.openxmlformats.org/presentationml/2006/main">
  <p:tag name="MH" val="20150816203303"/>
  <p:tag name="MH_LIBRARY" val="GRAPHIC"/>
  <p:tag name="MH_TYPE" val="SubTitle"/>
  <p:tag name="MH_ORDER" val="3"/>
</p:tagLst>
</file>

<file path=ppt/tags/tag8.xml><?xml version="1.0" encoding="utf-8"?>
<p:tagLst xmlns:p="http://schemas.openxmlformats.org/presentationml/2006/main">
  <p:tag name="MH" val="20151204162434"/>
  <p:tag name="MH_LIBRARY" val="GRAPHIC"/>
  <p:tag name="MH_TYPE" val="Other"/>
  <p:tag name="MH_ORDER" val="2"/>
</p:tagLst>
</file>

<file path=ppt/tags/tag9.xml><?xml version="1.0" encoding="utf-8"?>
<p:tagLst xmlns:p="http://schemas.openxmlformats.org/presentationml/2006/main">
  <p:tag name="MH" val="20151204162434"/>
  <p:tag name="MH_LIBRARY" val="GRAPHIC"/>
  <p:tag name="MH_TYPE" val="Other"/>
  <p:tag name="MH_ORDER" val="3"/>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3935</Words>
  <Application>WPS 演示</Application>
  <PresentationFormat>全屏显示(16:9)</PresentationFormat>
  <Paragraphs>288</Paragraphs>
  <Slides>26</Slides>
  <Notes>1</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26</vt:i4>
      </vt:variant>
    </vt:vector>
  </HeadingPairs>
  <TitlesOfParts>
    <vt:vector size="49" baseType="lpstr">
      <vt:lpstr>Arial</vt:lpstr>
      <vt:lpstr>宋体</vt:lpstr>
      <vt:lpstr>Wingdings</vt:lpstr>
      <vt:lpstr>Agency FB</vt:lpstr>
      <vt:lpstr>Trebuchet MS</vt:lpstr>
      <vt:lpstr>全新硬笔行书简</vt:lpstr>
      <vt:lpstr>微软雅黑</vt:lpstr>
      <vt:lpstr>Calibri</vt:lpstr>
      <vt:lpstr>Arial Unicode MS</vt:lpstr>
      <vt:lpstr>Impact</vt:lpstr>
      <vt:lpstr>Open Sans</vt:lpstr>
      <vt:lpstr>Microsoft Yi Baiti</vt:lpstr>
      <vt:lpstr>Cordia New</vt:lpstr>
      <vt:lpstr>Eras Demi ITC</vt:lpstr>
      <vt:lpstr>Meiryo</vt:lpstr>
      <vt:lpstr>Yu Gothic UI</vt:lpstr>
      <vt:lpstr>Arial Narrow</vt:lpstr>
      <vt:lpstr>Segoe Print</vt:lpstr>
      <vt:lpstr>Microsoft Sans Serif</vt:lpstr>
      <vt:lpstr>Yu Gothic UI Semibold</vt:lpstr>
      <vt:lpstr>Calibri Light</vt:lpstr>
      <vt:lpstr>Office 主题</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木糖醇</cp:lastModifiedBy>
  <cp:revision>1</cp:revision>
  <dcterms:created xsi:type="dcterms:W3CDTF">2022-12-20T12:15:33Z</dcterms:created>
  <dcterms:modified xsi:type="dcterms:W3CDTF">2022-12-20T12:15:33Z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BB54CE31215A47E5BECB2C3802E6749A</vt:lpwstr>
  </property>
  <property fmtid="{D5CDD505-2E9C-101B-9397-08002B2CF9AE}" pid="3" name="KSOProductBuildVer">
    <vt:lpwstr>2052-11.1.0.12980</vt:lpwstr>
  </property>
</Properties>
</file>