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4"/>
  </p:handoutMasterIdLst>
  <p:sldIdLst>
    <p:sldId id="291" r:id="rId4"/>
    <p:sldId id="327" r:id="rId6"/>
    <p:sldId id="326" r:id="rId7"/>
    <p:sldId id="328" r:id="rId8"/>
    <p:sldId id="329" r:id="rId9"/>
    <p:sldId id="334" r:id="rId10"/>
    <p:sldId id="336" r:id="rId11"/>
    <p:sldId id="335" r:id="rId12"/>
    <p:sldId id="337" r:id="rId13"/>
  </p:sldIdLst>
  <p:sldSz cx="9144000" cy="5143500" type="screen16x9"/>
  <p:notesSz cx="6858000" cy="9144000"/>
  <p:embeddedFontLst>
    <p:embeddedFont>
      <p:font typeface="时尚中黑简体" panose="01010104010101010101" pitchFamily="2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Meiryo" panose="020B060403050404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751"/>
    <a:srgbClr val="F82B7D"/>
    <a:srgbClr val="35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时尚中黑简体" panose="01010104010101010101" pitchFamily="2" charset="-122"/>
          <a:ea typeface="时尚中黑简体" panose="01010104010101010101" pitchFamily="2" charset="-122"/>
          <a:sym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时尚中黑简体" panose="01010104010101010101" pitchFamily="2" charset="-122"/>
          <a:ea typeface="时尚中黑简体" panose="01010104010101010101" pitchFamily="2" charset="-122"/>
          <a:sym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时尚中黑简体" panose="01010104010101010101" pitchFamily="2" charset="-122"/>
          <a:ea typeface="时尚中黑简体" panose="01010104010101010101" pitchFamily="2" charset="-122"/>
          <a:sym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时尚中黑简体" panose="01010104010101010101" pitchFamily="2" charset="-122"/>
          <a:ea typeface="时尚中黑简体" panose="01010104010101010101" pitchFamily="2" charset="-122"/>
          <a:sym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here1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Type here</c:v>
                </c:pt>
                <c:pt idx="1">
                  <c:v>Type here</c:v>
                </c:pt>
                <c:pt idx="2">
                  <c:v>Type here</c:v>
                </c:pt>
                <c:pt idx="3">
                  <c:v>Type here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here2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Type here</c:v>
                </c:pt>
                <c:pt idx="1">
                  <c:v>Type here</c:v>
                </c:pt>
                <c:pt idx="2">
                  <c:v>Type here</c:v>
                </c:pt>
                <c:pt idx="3">
                  <c:v>Type here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09664"/>
        <c:axId val="526564672"/>
      </c:barChart>
      <c:catAx>
        <c:axId val="3780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  <a:sym typeface="时尚中黑简体" panose="01010104010101010101" pitchFamily="2" charset="-122"/>
              </a:defRPr>
            </a:pPr>
          </a:p>
        </c:txPr>
        <c:crossAx val="526564672"/>
        <c:crosses val="autoZero"/>
        <c:auto val="1"/>
        <c:lblAlgn val="ctr"/>
        <c:lblOffset val="100"/>
        <c:noMultiLvlLbl val="0"/>
      </c:catAx>
      <c:valAx>
        <c:axId val="5265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  <a:sym typeface="时尚中黑简体" panose="01010104010101010101" pitchFamily="2" charset="-122"/>
              </a:defRPr>
            </a:pPr>
          </a:p>
        </c:txPr>
        <c:crossAx val="37809664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  <a:sym typeface="时尚中黑简体" panose="01010104010101010101" pitchFamily="2" charset="-122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600">
          <a:solidFill>
            <a:schemeClr val="bg1"/>
          </a:solidFill>
          <a:latin typeface="时尚中黑简体" panose="01010104010101010101" pitchFamily="2" charset="-122"/>
          <a:ea typeface="时尚中黑简体" panose="01010104010101010101" pitchFamily="2" charset="-122"/>
          <a:sym typeface="时尚中黑简体" panose="01010104010101010101" pitchFamily="2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B795-A1A1-4740-9D3A-979090A420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1413-EFE1-4E5E-9B96-BDD0AB3E35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A6EC-D08D-45F5-8F0D-D0BB980FFD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02206-C2DE-44CB-965D-718740AB8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2206-C2DE-44CB-965D-718740AB8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BC44-1EBD-43C8-8BE0-85DCF486B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7065"/>
            <a:ext cx="3921986" cy="384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067944" y="1925419"/>
            <a:ext cx="57606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PowerPoint Template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5032" y="3158847"/>
            <a:ext cx="4077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 Type something </a:t>
            </a:r>
            <a:r>
              <a:rPr lang="en-US" altLang="zh-CN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here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67944" y="265537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商务成功典范模板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5" y="2752045"/>
            <a:ext cx="268317" cy="2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22" y="2621395"/>
            <a:ext cx="268317" cy="2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22" y="2932803"/>
            <a:ext cx="268317" cy="2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755576" y="2487983"/>
          <a:ext cx="1799862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2627784" y="2487983"/>
          <a:ext cx="1799862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4572000" y="2487983"/>
          <a:ext cx="1799862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6444208" y="2487983"/>
          <a:ext cx="1799862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矩形 10"/>
          <p:cNvSpPr/>
          <p:nvPr/>
        </p:nvSpPr>
        <p:spPr>
          <a:xfrm>
            <a:off x="1403648" y="314781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90%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5126" y="314781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33%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06604" y="314781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08082" y="314781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80%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2159" y="3673936"/>
            <a:ext cx="158376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1690" y="3673936"/>
            <a:ext cx="158376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01221" y="3673936"/>
            <a:ext cx="158376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0753" y="3673936"/>
            <a:ext cx="158376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11889" y="2821747"/>
            <a:ext cx="324304" cy="371042"/>
            <a:chOff x="2227263" y="227013"/>
            <a:chExt cx="852488" cy="922338"/>
          </a:xfrm>
          <a:solidFill>
            <a:schemeClr val="bg1"/>
          </a:solidFill>
        </p:grpSpPr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2227263" y="504826"/>
              <a:ext cx="852488" cy="550863"/>
            </a:xfrm>
            <a:custGeom>
              <a:avLst/>
              <a:gdLst>
                <a:gd name="T0" fmla="*/ 33 w 282"/>
                <a:gd name="T1" fmla="*/ 0 h 182"/>
                <a:gd name="T2" fmla="*/ 248 w 282"/>
                <a:gd name="T3" fmla="*/ 0 h 182"/>
                <a:gd name="T4" fmla="*/ 272 w 282"/>
                <a:gd name="T5" fmla="*/ 11 h 182"/>
                <a:gd name="T6" fmla="*/ 282 w 282"/>
                <a:gd name="T7" fmla="*/ 36 h 182"/>
                <a:gd name="T8" fmla="*/ 282 w 282"/>
                <a:gd name="T9" fmla="*/ 146 h 182"/>
                <a:gd name="T10" fmla="*/ 272 w 282"/>
                <a:gd name="T11" fmla="*/ 172 h 182"/>
                <a:gd name="T12" fmla="*/ 248 w 282"/>
                <a:gd name="T13" fmla="*/ 182 h 182"/>
                <a:gd name="T14" fmla="*/ 33 w 282"/>
                <a:gd name="T15" fmla="*/ 182 h 182"/>
                <a:gd name="T16" fmla="*/ 10 w 282"/>
                <a:gd name="T17" fmla="*/ 172 h 182"/>
                <a:gd name="T18" fmla="*/ 0 w 282"/>
                <a:gd name="T19" fmla="*/ 146 h 182"/>
                <a:gd name="T20" fmla="*/ 0 w 282"/>
                <a:gd name="T21" fmla="*/ 36 h 182"/>
                <a:gd name="T22" fmla="*/ 10 w 282"/>
                <a:gd name="T23" fmla="*/ 11 h 182"/>
                <a:gd name="T24" fmla="*/ 33 w 282"/>
                <a:gd name="T25" fmla="*/ 0 h 182"/>
                <a:gd name="T26" fmla="*/ 248 w 282"/>
                <a:gd name="T27" fmla="*/ 17 h 182"/>
                <a:gd name="T28" fmla="*/ 33 w 282"/>
                <a:gd name="T29" fmla="*/ 17 h 182"/>
                <a:gd name="T30" fmla="*/ 23 w 282"/>
                <a:gd name="T31" fmla="*/ 22 h 182"/>
                <a:gd name="T32" fmla="*/ 18 w 282"/>
                <a:gd name="T33" fmla="*/ 36 h 182"/>
                <a:gd name="T34" fmla="*/ 18 w 282"/>
                <a:gd name="T35" fmla="*/ 146 h 182"/>
                <a:gd name="T36" fmla="*/ 23 w 282"/>
                <a:gd name="T37" fmla="*/ 160 h 182"/>
                <a:gd name="T38" fmla="*/ 33 w 282"/>
                <a:gd name="T39" fmla="*/ 165 h 182"/>
                <a:gd name="T40" fmla="*/ 248 w 282"/>
                <a:gd name="T41" fmla="*/ 165 h 182"/>
                <a:gd name="T42" fmla="*/ 259 w 282"/>
                <a:gd name="T43" fmla="*/ 160 h 182"/>
                <a:gd name="T44" fmla="*/ 264 w 282"/>
                <a:gd name="T45" fmla="*/ 146 h 182"/>
                <a:gd name="T46" fmla="*/ 264 w 282"/>
                <a:gd name="T47" fmla="*/ 36 h 182"/>
                <a:gd name="T48" fmla="*/ 259 w 282"/>
                <a:gd name="T49" fmla="*/ 22 h 182"/>
                <a:gd name="T50" fmla="*/ 248 w 282"/>
                <a:gd name="T51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182">
                  <a:moveTo>
                    <a:pt x="33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258" y="0"/>
                    <a:pt x="266" y="4"/>
                    <a:pt x="272" y="11"/>
                  </a:cubicBezTo>
                  <a:cubicBezTo>
                    <a:pt x="278" y="17"/>
                    <a:pt x="282" y="26"/>
                    <a:pt x="282" y="36"/>
                  </a:cubicBezTo>
                  <a:cubicBezTo>
                    <a:pt x="282" y="146"/>
                    <a:pt x="282" y="146"/>
                    <a:pt x="282" y="146"/>
                  </a:cubicBezTo>
                  <a:cubicBezTo>
                    <a:pt x="282" y="156"/>
                    <a:pt x="278" y="165"/>
                    <a:pt x="272" y="172"/>
                  </a:cubicBezTo>
                  <a:cubicBezTo>
                    <a:pt x="266" y="178"/>
                    <a:pt x="258" y="182"/>
                    <a:pt x="248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24" y="182"/>
                    <a:pt x="16" y="178"/>
                    <a:pt x="10" y="172"/>
                  </a:cubicBezTo>
                  <a:cubicBezTo>
                    <a:pt x="4" y="165"/>
                    <a:pt x="0" y="156"/>
                    <a:pt x="0" y="14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0" y="11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48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29" y="17"/>
                    <a:pt x="26" y="19"/>
                    <a:pt x="23" y="22"/>
                  </a:cubicBezTo>
                  <a:cubicBezTo>
                    <a:pt x="20" y="26"/>
                    <a:pt x="18" y="30"/>
                    <a:pt x="18" y="3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52"/>
                    <a:pt x="20" y="156"/>
                    <a:pt x="23" y="160"/>
                  </a:cubicBezTo>
                  <a:cubicBezTo>
                    <a:pt x="26" y="163"/>
                    <a:pt x="29" y="165"/>
                    <a:pt x="33" y="165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5"/>
                    <a:pt x="256" y="163"/>
                    <a:pt x="259" y="160"/>
                  </a:cubicBezTo>
                  <a:cubicBezTo>
                    <a:pt x="262" y="156"/>
                    <a:pt x="264" y="152"/>
                    <a:pt x="264" y="146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64" y="30"/>
                    <a:pt x="262" y="26"/>
                    <a:pt x="259" y="22"/>
                  </a:cubicBezTo>
                  <a:cubicBezTo>
                    <a:pt x="256" y="19"/>
                    <a:pt x="252" y="17"/>
                    <a:pt x="24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2354263" y="227013"/>
              <a:ext cx="309563" cy="277813"/>
            </a:xfrm>
            <a:custGeom>
              <a:avLst/>
              <a:gdLst>
                <a:gd name="T0" fmla="*/ 15 w 102"/>
                <a:gd name="T1" fmla="*/ 38 h 92"/>
                <a:gd name="T2" fmla="*/ 36 w 102"/>
                <a:gd name="T3" fmla="*/ 70 h 92"/>
                <a:gd name="T4" fmla="*/ 36 w 102"/>
                <a:gd name="T5" fmla="*/ 70 h 92"/>
                <a:gd name="T6" fmla="*/ 39 w 102"/>
                <a:gd name="T7" fmla="*/ 74 h 92"/>
                <a:gd name="T8" fmla="*/ 40 w 102"/>
                <a:gd name="T9" fmla="*/ 74 h 92"/>
                <a:gd name="T10" fmla="*/ 41 w 102"/>
                <a:gd name="T11" fmla="*/ 74 h 92"/>
                <a:gd name="T12" fmla="*/ 45 w 102"/>
                <a:gd name="T13" fmla="*/ 69 h 92"/>
                <a:gd name="T14" fmla="*/ 45 w 102"/>
                <a:gd name="T15" fmla="*/ 69 h 92"/>
                <a:gd name="T16" fmla="*/ 86 w 102"/>
                <a:gd name="T17" fmla="*/ 0 h 92"/>
                <a:gd name="T18" fmla="*/ 102 w 102"/>
                <a:gd name="T19" fmla="*/ 10 h 92"/>
                <a:gd name="T20" fmla="*/ 60 w 102"/>
                <a:gd name="T21" fmla="*/ 78 h 92"/>
                <a:gd name="T22" fmla="*/ 60 w 102"/>
                <a:gd name="T23" fmla="*/ 78 h 92"/>
                <a:gd name="T24" fmla="*/ 50 w 102"/>
                <a:gd name="T25" fmla="*/ 89 h 92"/>
                <a:gd name="T26" fmla="*/ 41 w 102"/>
                <a:gd name="T27" fmla="*/ 92 h 92"/>
                <a:gd name="T28" fmla="*/ 31 w 102"/>
                <a:gd name="T29" fmla="*/ 89 h 92"/>
                <a:gd name="T30" fmla="*/ 21 w 102"/>
                <a:gd name="T31" fmla="*/ 80 h 92"/>
                <a:gd name="T32" fmla="*/ 0 w 102"/>
                <a:gd name="T33" fmla="*/ 48 h 92"/>
                <a:gd name="T34" fmla="*/ 15 w 102"/>
                <a:gd name="T35" fmla="*/ 3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92">
                  <a:moveTo>
                    <a:pt x="15" y="38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2"/>
                    <a:pt x="38" y="73"/>
                    <a:pt x="39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1" y="74"/>
                  </a:cubicBezTo>
                  <a:cubicBezTo>
                    <a:pt x="42" y="73"/>
                    <a:pt x="43" y="71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83"/>
                    <a:pt x="54" y="86"/>
                    <a:pt x="50" y="89"/>
                  </a:cubicBezTo>
                  <a:cubicBezTo>
                    <a:pt x="47" y="90"/>
                    <a:pt x="44" y="92"/>
                    <a:pt x="41" y="92"/>
                  </a:cubicBezTo>
                  <a:cubicBezTo>
                    <a:pt x="37" y="92"/>
                    <a:pt x="34" y="91"/>
                    <a:pt x="31" y="89"/>
                  </a:cubicBezTo>
                  <a:cubicBezTo>
                    <a:pt x="27" y="87"/>
                    <a:pt x="24" y="84"/>
                    <a:pt x="21" y="80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2463800" y="1077913"/>
              <a:ext cx="411163" cy="71438"/>
            </a:xfrm>
            <a:custGeom>
              <a:avLst/>
              <a:gdLst>
                <a:gd name="T0" fmla="*/ 17 w 136"/>
                <a:gd name="T1" fmla="*/ 0 h 24"/>
                <a:gd name="T2" fmla="*/ 118 w 136"/>
                <a:gd name="T3" fmla="*/ 0 h 24"/>
                <a:gd name="T4" fmla="*/ 136 w 136"/>
                <a:gd name="T5" fmla="*/ 17 h 24"/>
                <a:gd name="T6" fmla="*/ 136 w 136"/>
                <a:gd name="T7" fmla="*/ 24 h 24"/>
                <a:gd name="T8" fmla="*/ 0 w 136"/>
                <a:gd name="T9" fmla="*/ 24 h 24"/>
                <a:gd name="T10" fmla="*/ 0 w 136"/>
                <a:gd name="T11" fmla="*/ 17 h 24"/>
                <a:gd name="T12" fmla="*/ 17 w 13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">
                  <a:moveTo>
                    <a:pt x="17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28" y="0"/>
                    <a:pt x="136" y="7"/>
                    <a:pt x="136" y="17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2370138" y="623888"/>
              <a:ext cx="254000" cy="327025"/>
            </a:xfrm>
            <a:custGeom>
              <a:avLst/>
              <a:gdLst>
                <a:gd name="T0" fmla="*/ 42 w 84"/>
                <a:gd name="T1" fmla="*/ 0 h 108"/>
                <a:gd name="T2" fmla="*/ 63 w 84"/>
                <a:gd name="T3" fmla="*/ 9 h 108"/>
                <a:gd name="T4" fmla="*/ 71 w 84"/>
                <a:gd name="T5" fmla="*/ 29 h 108"/>
                <a:gd name="T6" fmla="*/ 63 w 84"/>
                <a:gd name="T7" fmla="*/ 50 h 108"/>
                <a:gd name="T8" fmla="*/ 42 w 84"/>
                <a:gd name="T9" fmla="*/ 58 h 108"/>
                <a:gd name="T10" fmla="*/ 22 w 84"/>
                <a:gd name="T11" fmla="*/ 50 h 108"/>
                <a:gd name="T12" fmla="*/ 13 w 84"/>
                <a:gd name="T13" fmla="*/ 29 h 108"/>
                <a:gd name="T14" fmla="*/ 22 w 84"/>
                <a:gd name="T15" fmla="*/ 9 h 108"/>
                <a:gd name="T16" fmla="*/ 42 w 84"/>
                <a:gd name="T17" fmla="*/ 0 h 108"/>
                <a:gd name="T18" fmla="*/ 41 w 84"/>
                <a:gd name="T19" fmla="*/ 72 h 108"/>
                <a:gd name="T20" fmla="*/ 35 w 84"/>
                <a:gd name="T21" fmla="*/ 102 h 108"/>
                <a:gd name="T22" fmla="*/ 42 w 84"/>
                <a:gd name="T23" fmla="*/ 108 h 108"/>
                <a:gd name="T24" fmla="*/ 49 w 84"/>
                <a:gd name="T25" fmla="*/ 102 h 108"/>
                <a:gd name="T26" fmla="*/ 43 w 84"/>
                <a:gd name="T27" fmla="*/ 72 h 108"/>
                <a:gd name="T28" fmla="*/ 45 w 84"/>
                <a:gd name="T29" fmla="*/ 70 h 108"/>
                <a:gd name="T30" fmla="*/ 42 w 84"/>
                <a:gd name="T31" fmla="*/ 68 h 108"/>
                <a:gd name="T32" fmla="*/ 38 w 84"/>
                <a:gd name="T33" fmla="*/ 70 h 108"/>
                <a:gd name="T34" fmla="*/ 41 w 84"/>
                <a:gd name="T35" fmla="*/ 72 h 108"/>
                <a:gd name="T36" fmla="*/ 54 w 84"/>
                <a:gd name="T37" fmla="*/ 61 h 108"/>
                <a:gd name="T38" fmla="*/ 84 w 84"/>
                <a:gd name="T39" fmla="*/ 102 h 108"/>
                <a:gd name="T40" fmla="*/ 54 w 84"/>
                <a:gd name="T41" fmla="*/ 102 h 108"/>
                <a:gd name="T42" fmla="*/ 47 w 84"/>
                <a:gd name="T43" fmla="*/ 69 h 108"/>
                <a:gd name="T44" fmla="*/ 54 w 84"/>
                <a:gd name="T45" fmla="*/ 61 h 108"/>
                <a:gd name="T46" fmla="*/ 30 w 84"/>
                <a:gd name="T47" fmla="*/ 102 h 108"/>
                <a:gd name="T48" fmla="*/ 0 w 84"/>
                <a:gd name="T49" fmla="*/ 102 h 108"/>
                <a:gd name="T50" fmla="*/ 29 w 84"/>
                <a:gd name="T51" fmla="*/ 61 h 108"/>
                <a:gd name="T52" fmla="*/ 37 w 84"/>
                <a:gd name="T53" fmla="*/ 69 h 108"/>
                <a:gd name="T54" fmla="*/ 30 w 84"/>
                <a:gd name="T55" fmla="*/ 102 h 108"/>
                <a:gd name="T56" fmla="*/ 46 w 84"/>
                <a:gd name="T57" fmla="*/ 18 h 108"/>
                <a:gd name="T58" fmla="*/ 44 w 84"/>
                <a:gd name="T59" fmla="*/ 19 h 108"/>
                <a:gd name="T60" fmla="*/ 17 w 84"/>
                <a:gd name="T61" fmla="*/ 25 h 108"/>
                <a:gd name="T62" fmla="*/ 17 w 84"/>
                <a:gd name="T63" fmla="*/ 29 h 108"/>
                <a:gd name="T64" fmla="*/ 24 w 84"/>
                <a:gd name="T65" fmla="*/ 47 h 108"/>
                <a:gd name="T66" fmla="*/ 42 w 84"/>
                <a:gd name="T67" fmla="*/ 54 h 108"/>
                <a:gd name="T68" fmla="*/ 60 w 84"/>
                <a:gd name="T69" fmla="*/ 47 h 108"/>
                <a:gd name="T70" fmla="*/ 68 w 84"/>
                <a:gd name="T71" fmla="*/ 29 h 108"/>
                <a:gd name="T72" fmla="*/ 67 w 84"/>
                <a:gd name="T73" fmla="*/ 24 h 108"/>
                <a:gd name="T74" fmla="*/ 60 w 84"/>
                <a:gd name="T75" fmla="*/ 23 h 108"/>
                <a:gd name="T76" fmla="*/ 46 w 84"/>
                <a:gd name="T77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8">
                  <a:moveTo>
                    <a:pt x="42" y="0"/>
                  </a:moveTo>
                  <a:cubicBezTo>
                    <a:pt x="50" y="0"/>
                    <a:pt x="58" y="3"/>
                    <a:pt x="63" y="9"/>
                  </a:cubicBezTo>
                  <a:cubicBezTo>
                    <a:pt x="68" y="14"/>
                    <a:pt x="71" y="21"/>
                    <a:pt x="71" y="29"/>
                  </a:cubicBezTo>
                  <a:cubicBezTo>
                    <a:pt x="71" y="37"/>
                    <a:pt x="68" y="45"/>
                    <a:pt x="63" y="50"/>
                  </a:cubicBezTo>
                  <a:cubicBezTo>
                    <a:pt x="58" y="55"/>
                    <a:pt x="50" y="58"/>
                    <a:pt x="42" y="58"/>
                  </a:cubicBezTo>
                  <a:cubicBezTo>
                    <a:pt x="34" y="58"/>
                    <a:pt x="27" y="55"/>
                    <a:pt x="22" y="50"/>
                  </a:cubicBezTo>
                  <a:cubicBezTo>
                    <a:pt x="16" y="45"/>
                    <a:pt x="13" y="37"/>
                    <a:pt x="13" y="29"/>
                  </a:cubicBezTo>
                  <a:cubicBezTo>
                    <a:pt x="13" y="21"/>
                    <a:pt x="16" y="14"/>
                    <a:pt x="22" y="9"/>
                  </a:cubicBezTo>
                  <a:cubicBezTo>
                    <a:pt x="27" y="3"/>
                    <a:pt x="34" y="0"/>
                    <a:pt x="42" y="0"/>
                  </a:cubicBezTo>
                  <a:close/>
                  <a:moveTo>
                    <a:pt x="41" y="72"/>
                  </a:moveTo>
                  <a:cubicBezTo>
                    <a:pt x="35" y="102"/>
                    <a:pt x="35" y="102"/>
                    <a:pt x="35" y="102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41" y="72"/>
                    <a:pt x="41" y="72"/>
                    <a:pt x="41" y="72"/>
                  </a:cubicBezTo>
                  <a:close/>
                  <a:moveTo>
                    <a:pt x="54" y="61"/>
                  </a:moveTo>
                  <a:cubicBezTo>
                    <a:pt x="71" y="66"/>
                    <a:pt x="83" y="83"/>
                    <a:pt x="8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4" y="61"/>
                    <a:pt x="54" y="61"/>
                    <a:pt x="54" y="61"/>
                  </a:cubicBezTo>
                  <a:close/>
                  <a:moveTo>
                    <a:pt x="30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3" y="66"/>
                    <a:pt x="29" y="61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46" y="18"/>
                  </a:moveTo>
                  <a:cubicBezTo>
                    <a:pt x="45" y="19"/>
                    <a:pt x="45" y="19"/>
                    <a:pt x="44" y="19"/>
                  </a:cubicBezTo>
                  <a:cubicBezTo>
                    <a:pt x="35" y="24"/>
                    <a:pt x="23" y="25"/>
                    <a:pt x="17" y="25"/>
                  </a:cubicBezTo>
                  <a:cubicBezTo>
                    <a:pt x="17" y="26"/>
                    <a:pt x="17" y="28"/>
                    <a:pt x="17" y="29"/>
                  </a:cubicBezTo>
                  <a:cubicBezTo>
                    <a:pt x="17" y="36"/>
                    <a:pt x="20" y="42"/>
                    <a:pt x="24" y="47"/>
                  </a:cubicBezTo>
                  <a:cubicBezTo>
                    <a:pt x="29" y="52"/>
                    <a:pt x="35" y="54"/>
                    <a:pt x="42" y="54"/>
                  </a:cubicBezTo>
                  <a:cubicBezTo>
                    <a:pt x="49" y="54"/>
                    <a:pt x="56" y="52"/>
                    <a:pt x="60" y="47"/>
                  </a:cubicBezTo>
                  <a:cubicBezTo>
                    <a:pt x="65" y="42"/>
                    <a:pt x="68" y="36"/>
                    <a:pt x="68" y="29"/>
                  </a:cubicBezTo>
                  <a:cubicBezTo>
                    <a:pt x="68" y="27"/>
                    <a:pt x="68" y="26"/>
                    <a:pt x="67" y="24"/>
                  </a:cubicBezTo>
                  <a:cubicBezTo>
                    <a:pt x="65" y="24"/>
                    <a:pt x="63" y="24"/>
                    <a:pt x="60" y="23"/>
                  </a:cubicBezTo>
                  <a:cubicBezTo>
                    <a:pt x="55" y="23"/>
                    <a:pt x="50" y="21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2654300" y="677863"/>
              <a:ext cx="317500" cy="133350"/>
            </a:xfrm>
            <a:custGeom>
              <a:avLst/>
              <a:gdLst>
                <a:gd name="T0" fmla="*/ 23 w 105"/>
                <a:gd name="T1" fmla="*/ 44 h 44"/>
                <a:gd name="T2" fmla="*/ 14 w 105"/>
                <a:gd name="T3" fmla="*/ 44 h 44"/>
                <a:gd name="T4" fmla="*/ 7 w 105"/>
                <a:gd name="T5" fmla="*/ 21 h 44"/>
                <a:gd name="T6" fmla="*/ 7 w 105"/>
                <a:gd name="T7" fmla="*/ 44 h 44"/>
                <a:gd name="T8" fmla="*/ 0 w 105"/>
                <a:gd name="T9" fmla="*/ 44 h 44"/>
                <a:gd name="T10" fmla="*/ 0 w 105"/>
                <a:gd name="T11" fmla="*/ 1 h 44"/>
                <a:gd name="T12" fmla="*/ 10 w 105"/>
                <a:gd name="T13" fmla="*/ 1 h 44"/>
                <a:gd name="T14" fmla="*/ 16 w 105"/>
                <a:gd name="T15" fmla="*/ 20 h 44"/>
                <a:gd name="T16" fmla="*/ 16 w 105"/>
                <a:gd name="T17" fmla="*/ 1 h 44"/>
                <a:gd name="T18" fmla="*/ 23 w 105"/>
                <a:gd name="T19" fmla="*/ 1 h 44"/>
                <a:gd name="T20" fmla="*/ 23 w 105"/>
                <a:gd name="T21" fmla="*/ 44 h 44"/>
                <a:gd name="T22" fmla="*/ 44 w 105"/>
                <a:gd name="T23" fmla="*/ 44 h 44"/>
                <a:gd name="T24" fmla="*/ 26 w 105"/>
                <a:gd name="T25" fmla="*/ 44 h 44"/>
                <a:gd name="T26" fmla="*/ 26 w 105"/>
                <a:gd name="T27" fmla="*/ 1 h 44"/>
                <a:gd name="T28" fmla="*/ 44 w 105"/>
                <a:gd name="T29" fmla="*/ 1 h 44"/>
                <a:gd name="T30" fmla="*/ 44 w 105"/>
                <a:gd name="T31" fmla="*/ 6 h 44"/>
                <a:gd name="T32" fmla="*/ 35 w 105"/>
                <a:gd name="T33" fmla="*/ 6 h 44"/>
                <a:gd name="T34" fmla="*/ 35 w 105"/>
                <a:gd name="T35" fmla="*/ 18 h 44"/>
                <a:gd name="T36" fmla="*/ 43 w 105"/>
                <a:gd name="T37" fmla="*/ 18 h 44"/>
                <a:gd name="T38" fmla="*/ 43 w 105"/>
                <a:gd name="T39" fmla="*/ 23 h 44"/>
                <a:gd name="T40" fmla="*/ 35 w 105"/>
                <a:gd name="T41" fmla="*/ 23 h 44"/>
                <a:gd name="T42" fmla="*/ 35 w 105"/>
                <a:gd name="T43" fmla="*/ 38 h 44"/>
                <a:gd name="T44" fmla="*/ 44 w 105"/>
                <a:gd name="T45" fmla="*/ 38 h 44"/>
                <a:gd name="T46" fmla="*/ 44 w 105"/>
                <a:gd name="T47" fmla="*/ 44 h 44"/>
                <a:gd name="T48" fmla="*/ 83 w 105"/>
                <a:gd name="T49" fmla="*/ 1 h 44"/>
                <a:gd name="T50" fmla="*/ 77 w 105"/>
                <a:gd name="T51" fmla="*/ 44 h 44"/>
                <a:gd name="T52" fmla="*/ 66 w 105"/>
                <a:gd name="T53" fmla="*/ 44 h 44"/>
                <a:gd name="T54" fmla="*/ 63 w 105"/>
                <a:gd name="T55" fmla="*/ 20 h 44"/>
                <a:gd name="T56" fmla="*/ 60 w 105"/>
                <a:gd name="T57" fmla="*/ 44 h 44"/>
                <a:gd name="T58" fmla="*/ 50 w 105"/>
                <a:gd name="T59" fmla="*/ 44 h 44"/>
                <a:gd name="T60" fmla="*/ 45 w 105"/>
                <a:gd name="T61" fmla="*/ 1 h 44"/>
                <a:gd name="T62" fmla="*/ 53 w 105"/>
                <a:gd name="T63" fmla="*/ 1 h 44"/>
                <a:gd name="T64" fmla="*/ 56 w 105"/>
                <a:gd name="T65" fmla="*/ 21 h 44"/>
                <a:gd name="T66" fmla="*/ 59 w 105"/>
                <a:gd name="T67" fmla="*/ 1 h 44"/>
                <a:gd name="T68" fmla="*/ 69 w 105"/>
                <a:gd name="T69" fmla="*/ 1 h 44"/>
                <a:gd name="T70" fmla="*/ 72 w 105"/>
                <a:gd name="T71" fmla="*/ 21 h 44"/>
                <a:gd name="T72" fmla="*/ 75 w 105"/>
                <a:gd name="T73" fmla="*/ 1 h 44"/>
                <a:gd name="T74" fmla="*/ 83 w 105"/>
                <a:gd name="T75" fmla="*/ 1 h 44"/>
                <a:gd name="T76" fmla="*/ 84 w 105"/>
                <a:gd name="T77" fmla="*/ 26 h 44"/>
                <a:gd name="T78" fmla="*/ 93 w 105"/>
                <a:gd name="T79" fmla="*/ 26 h 44"/>
                <a:gd name="T80" fmla="*/ 93 w 105"/>
                <a:gd name="T81" fmla="*/ 36 h 44"/>
                <a:gd name="T82" fmla="*/ 94 w 105"/>
                <a:gd name="T83" fmla="*/ 38 h 44"/>
                <a:gd name="T84" fmla="*/ 96 w 105"/>
                <a:gd name="T85" fmla="*/ 36 h 44"/>
                <a:gd name="T86" fmla="*/ 96 w 105"/>
                <a:gd name="T87" fmla="*/ 31 h 44"/>
                <a:gd name="T88" fmla="*/ 93 w 105"/>
                <a:gd name="T89" fmla="*/ 26 h 44"/>
                <a:gd name="T90" fmla="*/ 85 w 105"/>
                <a:gd name="T91" fmla="*/ 18 h 44"/>
                <a:gd name="T92" fmla="*/ 84 w 105"/>
                <a:gd name="T93" fmla="*/ 14 h 44"/>
                <a:gd name="T94" fmla="*/ 84 w 105"/>
                <a:gd name="T95" fmla="*/ 9 h 44"/>
                <a:gd name="T96" fmla="*/ 95 w 105"/>
                <a:gd name="T97" fmla="*/ 0 h 44"/>
                <a:gd name="T98" fmla="*/ 105 w 105"/>
                <a:gd name="T99" fmla="*/ 8 h 44"/>
                <a:gd name="T100" fmla="*/ 105 w 105"/>
                <a:gd name="T101" fmla="*/ 15 h 44"/>
                <a:gd name="T102" fmla="*/ 96 w 105"/>
                <a:gd name="T103" fmla="*/ 15 h 44"/>
                <a:gd name="T104" fmla="*/ 96 w 105"/>
                <a:gd name="T105" fmla="*/ 7 h 44"/>
                <a:gd name="T106" fmla="*/ 95 w 105"/>
                <a:gd name="T107" fmla="*/ 6 h 44"/>
                <a:gd name="T108" fmla="*/ 93 w 105"/>
                <a:gd name="T109" fmla="*/ 9 h 44"/>
                <a:gd name="T110" fmla="*/ 93 w 105"/>
                <a:gd name="T111" fmla="*/ 11 h 44"/>
                <a:gd name="T112" fmla="*/ 96 w 105"/>
                <a:gd name="T113" fmla="*/ 17 h 44"/>
                <a:gd name="T114" fmla="*/ 104 w 105"/>
                <a:gd name="T115" fmla="*/ 25 h 44"/>
                <a:gd name="T116" fmla="*/ 105 w 105"/>
                <a:gd name="T117" fmla="*/ 30 h 44"/>
                <a:gd name="T118" fmla="*/ 105 w 105"/>
                <a:gd name="T119" fmla="*/ 35 h 44"/>
                <a:gd name="T120" fmla="*/ 95 w 105"/>
                <a:gd name="T121" fmla="*/ 44 h 44"/>
                <a:gd name="T122" fmla="*/ 84 w 105"/>
                <a:gd name="T123" fmla="*/ 36 h 44"/>
                <a:gd name="T124" fmla="*/ 84 w 105"/>
                <a:gd name="T12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44">
                  <a:moveTo>
                    <a:pt x="23" y="44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44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4"/>
                    <a:pt x="44" y="44"/>
                    <a:pt x="44" y="44"/>
                  </a:cubicBezTo>
                  <a:close/>
                  <a:moveTo>
                    <a:pt x="83" y="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1"/>
                    <a:pt x="83" y="1"/>
                    <a:pt x="83" y="1"/>
                  </a:cubicBezTo>
                  <a:close/>
                  <a:moveTo>
                    <a:pt x="84" y="26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7"/>
                    <a:pt x="93" y="38"/>
                    <a:pt x="94" y="38"/>
                  </a:cubicBezTo>
                  <a:cubicBezTo>
                    <a:pt x="95" y="38"/>
                    <a:pt x="96" y="37"/>
                    <a:pt x="96" y="36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5" y="28"/>
                    <a:pt x="93" y="26"/>
                  </a:cubicBezTo>
                  <a:cubicBezTo>
                    <a:pt x="89" y="22"/>
                    <a:pt x="86" y="19"/>
                    <a:pt x="85" y="18"/>
                  </a:cubicBezTo>
                  <a:cubicBezTo>
                    <a:pt x="84" y="17"/>
                    <a:pt x="84" y="15"/>
                    <a:pt x="84" y="1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3"/>
                    <a:pt x="88" y="0"/>
                    <a:pt x="95" y="0"/>
                  </a:cubicBezTo>
                  <a:cubicBezTo>
                    <a:pt x="101" y="0"/>
                    <a:pt x="105" y="3"/>
                    <a:pt x="105" y="8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6"/>
                    <a:pt x="95" y="6"/>
                  </a:cubicBezTo>
                  <a:cubicBezTo>
                    <a:pt x="94" y="6"/>
                    <a:pt x="93" y="7"/>
                    <a:pt x="93" y="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3"/>
                    <a:pt x="94" y="15"/>
                    <a:pt x="96" y="17"/>
                  </a:cubicBezTo>
                  <a:cubicBezTo>
                    <a:pt x="100" y="21"/>
                    <a:pt x="103" y="23"/>
                    <a:pt x="104" y="25"/>
                  </a:cubicBezTo>
                  <a:cubicBezTo>
                    <a:pt x="105" y="26"/>
                    <a:pt x="105" y="28"/>
                    <a:pt x="105" y="30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41"/>
                    <a:pt x="102" y="44"/>
                    <a:pt x="95" y="44"/>
                  </a:cubicBezTo>
                  <a:cubicBezTo>
                    <a:pt x="88" y="44"/>
                    <a:pt x="84" y="41"/>
                    <a:pt x="84" y="36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3354465" y="2859155"/>
            <a:ext cx="375637" cy="288659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5357825" y="2859782"/>
            <a:ext cx="270555" cy="339749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7230241" y="2836530"/>
            <a:ext cx="257873" cy="349329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43608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29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30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4640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32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33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56702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35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36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27734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38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39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85671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41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42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3608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44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45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14640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47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48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856702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50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27734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53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4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585671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56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7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915816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59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60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186848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62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63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728910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65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66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999942" y="1779662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68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69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457879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71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915816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74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186848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77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78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728910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80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81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999942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83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457879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86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1"/>
          <a:stretch>
            <a:fillRect/>
          </a:stretch>
        </p:blipFill>
        <p:spPr bwMode="auto">
          <a:xfrm>
            <a:off x="3730102" y="1998330"/>
            <a:ext cx="152400" cy="1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" name="组合 88"/>
          <p:cNvGrpSpPr/>
          <p:nvPr/>
        </p:nvGrpSpPr>
        <p:grpSpPr>
          <a:xfrm>
            <a:off x="4860032" y="1780139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90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131064" y="1780139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93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73126" y="1780139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96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944158" y="1780139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99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402095" y="1780139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02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03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860032" y="2160047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05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06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131064" y="2160047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08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09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673126" y="2160047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11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12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158" y="2160047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14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15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402095" y="2160047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17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18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731300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20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21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002332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23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24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44394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26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27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815426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29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30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7273363" y="1779662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32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33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731300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35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36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002332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38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39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7544394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41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42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815426" y="2159570"/>
            <a:ext cx="151520" cy="340172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44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45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7273363" y="2159570"/>
            <a:ext cx="151520" cy="340172"/>
            <a:chOff x="2174409" y="3260799"/>
            <a:chExt cx="384175" cy="968376"/>
          </a:xfrm>
          <a:solidFill>
            <a:schemeClr val="tx1"/>
          </a:solidFill>
        </p:grpSpPr>
        <p:sp>
          <p:nvSpPr>
            <p:cNvPr id="147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48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1961724" y="1721421"/>
            <a:ext cx="2523526" cy="1218986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23487" y="3376239"/>
            <a:ext cx="745200" cy="746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15708" y="3376239"/>
            <a:ext cx="745200" cy="746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58756" y="2800175"/>
            <a:ext cx="745200" cy="746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31266" y="2800175"/>
            <a:ext cx="745200" cy="746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Freeform 5745"/>
          <p:cNvSpPr>
            <a:spLocks noEditPoints="1"/>
          </p:cNvSpPr>
          <p:nvPr/>
        </p:nvSpPr>
        <p:spPr bwMode="auto">
          <a:xfrm>
            <a:off x="3462177" y="3597724"/>
            <a:ext cx="267820" cy="340862"/>
          </a:xfrm>
          <a:custGeom>
            <a:avLst/>
            <a:gdLst>
              <a:gd name="T0" fmla="*/ 51 w 62"/>
              <a:gd name="T1" fmla="*/ 27 h 79"/>
              <a:gd name="T2" fmla="*/ 51 w 62"/>
              <a:gd name="T3" fmla="*/ 27 h 79"/>
              <a:gd name="T4" fmla="*/ 52 w 62"/>
              <a:gd name="T5" fmla="*/ 27 h 79"/>
              <a:gd name="T6" fmla="*/ 52 w 62"/>
              <a:gd name="T7" fmla="*/ 28 h 79"/>
              <a:gd name="T8" fmla="*/ 51 w 62"/>
              <a:gd name="T9" fmla="*/ 35 h 79"/>
              <a:gd name="T10" fmla="*/ 48 w 62"/>
              <a:gd name="T11" fmla="*/ 38 h 79"/>
              <a:gd name="T12" fmla="*/ 42 w 62"/>
              <a:gd name="T13" fmla="*/ 48 h 79"/>
              <a:gd name="T14" fmla="*/ 31 w 62"/>
              <a:gd name="T15" fmla="*/ 53 h 79"/>
              <a:gd name="T16" fmla="*/ 20 w 62"/>
              <a:gd name="T17" fmla="*/ 48 h 79"/>
              <a:gd name="T18" fmla="*/ 14 w 62"/>
              <a:gd name="T19" fmla="*/ 38 h 79"/>
              <a:gd name="T20" fmla="*/ 11 w 62"/>
              <a:gd name="T21" fmla="*/ 35 h 79"/>
              <a:gd name="T22" fmla="*/ 10 w 62"/>
              <a:gd name="T23" fmla="*/ 28 h 79"/>
              <a:gd name="T24" fmla="*/ 10 w 62"/>
              <a:gd name="T25" fmla="*/ 27 h 79"/>
              <a:gd name="T26" fmla="*/ 11 w 62"/>
              <a:gd name="T27" fmla="*/ 27 h 79"/>
              <a:gd name="T28" fmla="*/ 11 w 62"/>
              <a:gd name="T29" fmla="*/ 27 h 79"/>
              <a:gd name="T30" fmla="*/ 16 w 62"/>
              <a:gd name="T31" fmla="*/ 7 h 79"/>
              <a:gd name="T32" fmla="*/ 45 w 62"/>
              <a:gd name="T33" fmla="*/ 6 h 79"/>
              <a:gd name="T34" fmla="*/ 51 w 62"/>
              <a:gd name="T35" fmla="*/ 27 h 79"/>
              <a:gd name="T36" fmla="*/ 9 w 62"/>
              <a:gd name="T37" fmla="*/ 53 h 79"/>
              <a:gd name="T38" fmla="*/ 17 w 62"/>
              <a:gd name="T39" fmla="*/ 53 h 79"/>
              <a:gd name="T40" fmla="*/ 31 w 62"/>
              <a:gd name="T41" fmla="*/ 59 h 79"/>
              <a:gd name="T42" fmla="*/ 44 w 62"/>
              <a:gd name="T43" fmla="*/ 53 h 79"/>
              <a:gd name="T44" fmla="*/ 53 w 62"/>
              <a:gd name="T45" fmla="*/ 53 h 79"/>
              <a:gd name="T46" fmla="*/ 61 w 62"/>
              <a:gd name="T47" fmla="*/ 79 h 79"/>
              <a:gd name="T48" fmla="*/ 0 w 62"/>
              <a:gd name="T49" fmla="*/ 79 h 79"/>
              <a:gd name="T50" fmla="*/ 9 w 62"/>
              <a:gd name="T51" fmla="*/ 53 h 79"/>
              <a:gd name="T52" fmla="*/ 48 w 62"/>
              <a:gd name="T53" fmla="*/ 29 h 79"/>
              <a:gd name="T54" fmla="*/ 46 w 62"/>
              <a:gd name="T55" fmla="*/ 29 h 79"/>
              <a:gd name="T56" fmla="*/ 44 w 62"/>
              <a:gd name="T57" fmla="*/ 25 h 79"/>
              <a:gd name="T58" fmla="*/ 20 w 62"/>
              <a:gd name="T59" fmla="*/ 24 h 79"/>
              <a:gd name="T60" fmla="*/ 17 w 62"/>
              <a:gd name="T61" fmla="*/ 29 h 79"/>
              <a:gd name="T62" fmla="*/ 14 w 62"/>
              <a:gd name="T63" fmla="*/ 29 h 79"/>
              <a:gd name="T64" fmla="*/ 14 w 62"/>
              <a:gd name="T65" fmla="*/ 29 h 79"/>
              <a:gd name="T66" fmla="*/ 13 w 62"/>
              <a:gd name="T67" fmla="*/ 29 h 79"/>
              <a:gd name="T68" fmla="*/ 14 w 62"/>
              <a:gd name="T69" fmla="*/ 34 h 79"/>
              <a:gd name="T70" fmla="*/ 16 w 62"/>
              <a:gd name="T71" fmla="*/ 35 h 79"/>
              <a:gd name="T72" fmla="*/ 16 w 62"/>
              <a:gd name="T73" fmla="*/ 36 h 79"/>
              <a:gd name="T74" fmla="*/ 17 w 62"/>
              <a:gd name="T75" fmla="*/ 37 h 79"/>
              <a:gd name="T76" fmla="*/ 22 w 62"/>
              <a:gd name="T77" fmla="*/ 46 h 79"/>
              <a:gd name="T78" fmla="*/ 31 w 62"/>
              <a:gd name="T79" fmla="*/ 49 h 79"/>
              <a:gd name="T80" fmla="*/ 40 w 62"/>
              <a:gd name="T81" fmla="*/ 46 h 79"/>
              <a:gd name="T82" fmla="*/ 45 w 62"/>
              <a:gd name="T83" fmla="*/ 37 h 79"/>
              <a:gd name="T84" fmla="*/ 46 w 62"/>
              <a:gd name="T85" fmla="*/ 36 h 79"/>
              <a:gd name="T86" fmla="*/ 46 w 62"/>
              <a:gd name="T87" fmla="*/ 35 h 79"/>
              <a:gd name="T88" fmla="*/ 48 w 62"/>
              <a:gd name="T89" fmla="*/ 34 h 79"/>
              <a:gd name="T90" fmla="*/ 49 w 62"/>
              <a:gd name="T91" fmla="*/ 29 h 79"/>
              <a:gd name="T92" fmla="*/ 48 w 62"/>
              <a:gd name="T93" fmla="*/ 2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2" h="79"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31"/>
                  <a:pt x="52" y="33"/>
                  <a:pt x="51" y="35"/>
                </a:cubicBezTo>
                <a:cubicBezTo>
                  <a:pt x="50" y="36"/>
                  <a:pt x="50" y="37"/>
                  <a:pt x="48" y="38"/>
                </a:cubicBezTo>
                <a:cubicBezTo>
                  <a:pt x="47" y="42"/>
                  <a:pt x="45" y="46"/>
                  <a:pt x="42" y="48"/>
                </a:cubicBezTo>
                <a:cubicBezTo>
                  <a:pt x="39" y="51"/>
                  <a:pt x="35" y="53"/>
                  <a:pt x="31" y="53"/>
                </a:cubicBezTo>
                <a:cubicBezTo>
                  <a:pt x="27" y="53"/>
                  <a:pt x="23" y="51"/>
                  <a:pt x="20" y="48"/>
                </a:cubicBezTo>
                <a:cubicBezTo>
                  <a:pt x="17" y="46"/>
                  <a:pt x="15" y="42"/>
                  <a:pt x="14" y="38"/>
                </a:cubicBezTo>
                <a:cubicBezTo>
                  <a:pt x="13" y="37"/>
                  <a:pt x="12" y="36"/>
                  <a:pt x="11" y="35"/>
                </a:cubicBezTo>
                <a:cubicBezTo>
                  <a:pt x="10" y="33"/>
                  <a:pt x="10" y="31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16"/>
                  <a:pt x="11" y="11"/>
                  <a:pt x="16" y="7"/>
                </a:cubicBezTo>
                <a:cubicBezTo>
                  <a:pt x="23" y="0"/>
                  <a:pt x="37" y="0"/>
                  <a:pt x="45" y="6"/>
                </a:cubicBezTo>
                <a:cubicBezTo>
                  <a:pt x="50" y="10"/>
                  <a:pt x="52" y="16"/>
                  <a:pt x="51" y="27"/>
                </a:cubicBezTo>
                <a:close/>
                <a:moveTo>
                  <a:pt x="9" y="53"/>
                </a:moveTo>
                <a:cubicBezTo>
                  <a:pt x="12" y="53"/>
                  <a:pt x="15" y="53"/>
                  <a:pt x="17" y="53"/>
                </a:cubicBezTo>
                <a:cubicBezTo>
                  <a:pt x="21" y="57"/>
                  <a:pt x="25" y="59"/>
                  <a:pt x="31" y="59"/>
                </a:cubicBezTo>
                <a:cubicBezTo>
                  <a:pt x="36" y="59"/>
                  <a:pt x="41" y="57"/>
                  <a:pt x="44" y="53"/>
                </a:cubicBezTo>
                <a:cubicBezTo>
                  <a:pt x="47" y="53"/>
                  <a:pt x="50" y="53"/>
                  <a:pt x="53" y="53"/>
                </a:cubicBezTo>
                <a:cubicBezTo>
                  <a:pt x="58" y="58"/>
                  <a:pt x="62" y="71"/>
                  <a:pt x="61" y="79"/>
                </a:cubicBezTo>
                <a:cubicBezTo>
                  <a:pt x="41" y="79"/>
                  <a:pt x="21" y="79"/>
                  <a:pt x="0" y="79"/>
                </a:cubicBezTo>
                <a:cubicBezTo>
                  <a:pt x="1" y="72"/>
                  <a:pt x="2" y="60"/>
                  <a:pt x="9" y="53"/>
                </a:cubicBezTo>
                <a:close/>
                <a:moveTo>
                  <a:pt x="48" y="29"/>
                </a:moveTo>
                <a:cubicBezTo>
                  <a:pt x="47" y="29"/>
                  <a:pt x="46" y="29"/>
                  <a:pt x="46" y="29"/>
                </a:cubicBezTo>
                <a:cubicBezTo>
                  <a:pt x="45" y="28"/>
                  <a:pt x="45" y="27"/>
                  <a:pt x="44" y="25"/>
                </a:cubicBezTo>
                <a:cubicBezTo>
                  <a:pt x="38" y="27"/>
                  <a:pt x="30" y="27"/>
                  <a:pt x="20" y="24"/>
                </a:cubicBezTo>
                <a:cubicBezTo>
                  <a:pt x="19" y="26"/>
                  <a:pt x="18" y="28"/>
                  <a:pt x="17" y="29"/>
                </a:cubicBezTo>
                <a:cubicBezTo>
                  <a:pt x="16" y="29"/>
                  <a:pt x="15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1"/>
                  <a:pt x="13" y="32"/>
                  <a:pt x="14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40"/>
                  <a:pt x="20" y="44"/>
                  <a:pt x="22" y="46"/>
                </a:cubicBezTo>
                <a:cubicBezTo>
                  <a:pt x="25" y="48"/>
                  <a:pt x="28" y="49"/>
                  <a:pt x="31" y="49"/>
                </a:cubicBezTo>
                <a:cubicBezTo>
                  <a:pt x="34" y="49"/>
                  <a:pt x="37" y="48"/>
                  <a:pt x="40" y="46"/>
                </a:cubicBezTo>
                <a:cubicBezTo>
                  <a:pt x="42" y="44"/>
                  <a:pt x="44" y="40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5"/>
                  <a:pt x="48" y="34"/>
                </a:cubicBezTo>
                <a:cubicBezTo>
                  <a:pt x="49" y="32"/>
                  <a:pt x="49" y="31"/>
                  <a:pt x="49" y="29"/>
                </a:cubicBezTo>
                <a:cubicBezTo>
                  <a:pt x="49" y="29"/>
                  <a:pt x="49" y="29"/>
                  <a:pt x="48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3" name="Freeform 5746"/>
          <p:cNvSpPr>
            <a:spLocks noEditPoints="1"/>
          </p:cNvSpPr>
          <p:nvPr/>
        </p:nvSpPr>
        <p:spPr bwMode="auto">
          <a:xfrm>
            <a:off x="1463869" y="3002882"/>
            <a:ext cx="279993" cy="340862"/>
          </a:xfrm>
          <a:custGeom>
            <a:avLst/>
            <a:gdLst>
              <a:gd name="T0" fmla="*/ 42 w 65"/>
              <a:gd name="T1" fmla="*/ 47 h 79"/>
              <a:gd name="T2" fmla="*/ 34 w 65"/>
              <a:gd name="T3" fmla="*/ 51 h 79"/>
              <a:gd name="T4" fmla="*/ 33 w 65"/>
              <a:gd name="T5" fmla="*/ 51 h 79"/>
              <a:gd name="T6" fmla="*/ 33 w 65"/>
              <a:gd name="T7" fmla="*/ 51 h 79"/>
              <a:gd name="T8" fmla="*/ 25 w 65"/>
              <a:gd name="T9" fmla="*/ 47 h 79"/>
              <a:gd name="T10" fmla="*/ 10 w 65"/>
              <a:gd name="T11" fmla="*/ 47 h 79"/>
              <a:gd name="T12" fmla="*/ 11 w 65"/>
              <a:gd name="T13" fmla="*/ 33 h 79"/>
              <a:gd name="T14" fmla="*/ 11 w 65"/>
              <a:gd name="T15" fmla="*/ 33 h 79"/>
              <a:gd name="T16" fmla="*/ 18 w 65"/>
              <a:gd name="T17" fmla="*/ 6 h 79"/>
              <a:gd name="T18" fmla="*/ 46 w 65"/>
              <a:gd name="T19" fmla="*/ 6 h 79"/>
              <a:gd name="T20" fmla="*/ 55 w 65"/>
              <a:gd name="T21" fmla="*/ 33 h 79"/>
              <a:gd name="T22" fmla="*/ 55 w 65"/>
              <a:gd name="T23" fmla="*/ 33 h 79"/>
              <a:gd name="T24" fmla="*/ 56 w 65"/>
              <a:gd name="T25" fmla="*/ 47 h 79"/>
              <a:gd name="T26" fmla="*/ 42 w 65"/>
              <a:gd name="T27" fmla="*/ 47 h 79"/>
              <a:gd name="T28" fmla="*/ 19 w 65"/>
              <a:gd name="T29" fmla="*/ 52 h 79"/>
              <a:gd name="T30" fmla="*/ 33 w 65"/>
              <a:gd name="T31" fmla="*/ 58 h 79"/>
              <a:gd name="T32" fmla="*/ 47 w 65"/>
              <a:gd name="T33" fmla="*/ 52 h 79"/>
              <a:gd name="T34" fmla="*/ 64 w 65"/>
              <a:gd name="T35" fmla="*/ 79 h 79"/>
              <a:gd name="T36" fmla="*/ 1 w 65"/>
              <a:gd name="T37" fmla="*/ 79 h 79"/>
              <a:gd name="T38" fmla="*/ 19 w 65"/>
              <a:gd name="T39" fmla="*/ 52 h 79"/>
              <a:gd name="T40" fmla="*/ 47 w 65"/>
              <a:gd name="T41" fmla="*/ 35 h 79"/>
              <a:gd name="T42" fmla="*/ 47 w 65"/>
              <a:gd name="T43" fmla="*/ 23 h 79"/>
              <a:gd name="T44" fmla="*/ 19 w 65"/>
              <a:gd name="T45" fmla="*/ 23 h 79"/>
              <a:gd name="T46" fmla="*/ 18 w 65"/>
              <a:gd name="T47" fmla="*/ 32 h 79"/>
              <a:gd name="T48" fmla="*/ 19 w 65"/>
              <a:gd name="T49" fmla="*/ 33 h 79"/>
              <a:gd name="T50" fmla="*/ 33 w 65"/>
              <a:gd name="T51" fmla="*/ 47 h 79"/>
              <a:gd name="T52" fmla="*/ 47 w 65"/>
              <a:gd name="T53" fmla="*/ 3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" h="79">
                <a:moveTo>
                  <a:pt x="42" y="47"/>
                </a:moveTo>
                <a:cubicBezTo>
                  <a:pt x="39" y="49"/>
                  <a:pt x="37" y="50"/>
                  <a:pt x="34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0" y="50"/>
                  <a:pt x="27" y="49"/>
                  <a:pt x="25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22"/>
                  <a:pt x="14" y="10"/>
                  <a:pt x="18" y="6"/>
                </a:cubicBezTo>
                <a:cubicBezTo>
                  <a:pt x="25" y="1"/>
                  <a:pt x="39" y="0"/>
                  <a:pt x="46" y="6"/>
                </a:cubicBezTo>
                <a:cubicBezTo>
                  <a:pt x="51" y="9"/>
                  <a:pt x="55" y="22"/>
                  <a:pt x="55" y="33"/>
                </a:cubicBezTo>
                <a:cubicBezTo>
                  <a:pt x="55" y="33"/>
                  <a:pt x="55" y="33"/>
                  <a:pt x="55" y="33"/>
                </a:cubicBezTo>
                <a:cubicBezTo>
                  <a:pt x="56" y="47"/>
                  <a:pt x="56" y="47"/>
                  <a:pt x="56" y="47"/>
                </a:cubicBezTo>
                <a:cubicBezTo>
                  <a:pt x="42" y="47"/>
                  <a:pt x="42" y="47"/>
                  <a:pt x="42" y="47"/>
                </a:cubicBezTo>
                <a:close/>
                <a:moveTo>
                  <a:pt x="19" y="52"/>
                </a:moveTo>
                <a:cubicBezTo>
                  <a:pt x="22" y="56"/>
                  <a:pt x="27" y="58"/>
                  <a:pt x="33" y="58"/>
                </a:cubicBezTo>
                <a:cubicBezTo>
                  <a:pt x="38" y="58"/>
                  <a:pt x="43" y="56"/>
                  <a:pt x="47" y="52"/>
                </a:cubicBezTo>
                <a:cubicBezTo>
                  <a:pt x="61" y="57"/>
                  <a:pt x="65" y="71"/>
                  <a:pt x="64" y="79"/>
                </a:cubicBezTo>
                <a:cubicBezTo>
                  <a:pt x="43" y="79"/>
                  <a:pt x="22" y="79"/>
                  <a:pt x="1" y="79"/>
                </a:cubicBezTo>
                <a:cubicBezTo>
                  <a:pt x="0" y="71"/>
                  <a:pt x="2" y="58"/>
                  <a:pt x="19" y="52"/>
                </a:cubicBezTo>
                <a:close/>
                <a:moveTo>
                  <a:pt x="47" y="35"/>
                </a:moveTo>
                <a:cubicBezTo>
                  <a:pt x="47" y="31"/>
                  <a:pt x="47" y="24"/>
                  <a:pt x="47" y="23"/>
                </a:cubicBezTo>
                <a:cubicBezTo>
                  <a:pt x="40" y="24"/>
                  <a:pt x="29" y="25"/>
                  <a:pt x="19" y="23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3"/>
                  <a:pt x="19" y="33"/>
                  <a:pt x="19" y="33"/>
                </a:cubicBezTo>
                <a:cubicBezTo>
                  <a:pt x="20" y="40"/>
                  <a:pt x="25" y="46"/>
                  <a:pt x="33" y="47"/>
                </a:cubicBezTo>
                <a:cubicBezTo>
                  <a:pt x="40" y="46"/>
                  <a:pt x="45" y="41"/>
                  <a:pt x="47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4" name="Freeform 5748"/>
          <p:cNvSpPr>
            <a:spLocks noEditPoints="1"/>
          </p:cNvSpPr>
          <p:nvPr/>
        </p:nvSpPr>
        <p:spPr bwMode="auto">
          <a:xfrm>
            <a:off x="5450340" y="3558236"/>
            <a:ext cx="275936" cy="332746"/>
          </a:xfrm>
          <a:custGeom>
            <a:avLst/>
            <a:gdLst>
              <a:gd name="T0" fmla="*/ 50 w 64"/>
              <a:gd name="T1" fmla="*/ 23 h 77"/>
              <a:gd name="T2" fmla="*/ 50 w 64"/>
              <a:gd name="T3" fmla="*/ 23 h 77"/>
              <a:gd name="T4" fmla="*/ 51 w 64"/>
              <a:gd name="T5" fmla="*/ 23 h 77"/>
              <a:gd name="T6" fmla="*/ 51 w 64"/>
              <a:gd name="T7" fmla="*/ 24 h 77"/>
              <a:gd name="T8" fmla="*/ 50 w 64"/>
              <a:gd name="T9" fmla="*/ 30 h 77"/>
              <a:gd name="T10" fmla="*/ 48 w 64"/>
              <a:gd name="T11" fmla="*/ 33 h 77"/>
              <a:gd name="T12" fmla="*/ 45 w 64"/>
              <a:gd name="T13" fmla="*/ 41 h 77"/>
              <a:gd name="T14" fmla="*/ 38 w 64"/>
              <a:gd name="T15" fmla="*/ 46 h 77"/>
              <a:gd name="T16" fmla="*/ 31 w 64"/>
              <a:gd name="T17" fmla="*/ 47 h 77"/>
              <a:gd name="T18" fmla="*/ 24 w 64"/>
              <a:gd name="T19" fmla="*/ 46 h 77"/>
              <a:gd name="T20" fmla="*/ 18 w 64"/>
              <a:gd name="T21" fmla="*/ 40 h 77"/>
              <a:gd name="T22" fmla="*/ 15 w 64"/>
              <a:gd name="T23" fmla="*/ 33 h 77"/>
              <a:gd name="T24" fmla="*/ 13 w 64"/>
              <a:gd name="T25" fmla="*/ 30 h 77"/>
              <a:gd name="T26" fmla="*/ 12 w 64"/>
              <a:gd name="T27" fmla="*/ 24 h 77"/>
              <a:gd name="T28" fmla="*/ 12 w 64"/>
              <a:gd name="T29" fmla="*/ 23 h 77"/>
              <a:gd name="T30" fmla="*/ 13 w 64"/>
              <a:gd name="T31" fmla="*/ 23 h 77"/>
              <a:gd name="T32" fmla="*/ 13 w 64"/>
              <a:gd name="T33" fmla="*/ 23 h 77"/>
              <a:gd name="T34" fmla="*/ 16 w 64"/>
              <a:gd name="T35" fmla="*/ 5 h 77"/>
              <a:gd name="T36" fmla="*/ 46 w 64"/>
              <a:gd name="T37" fmla="*/ 5 h 77"/>
              <a:gd name="T38" fmla="*/ 50 w 64"/>
              <a:gd name="T39" fmla="*/ 23 h 77"/>
              <a:gd name="T40" fmla="*/ 35 w 64"/>
              <a:gd name="T41" fmla="*/ 50 h 77"/>
              <a:gd name="T42" fmla="*/ 35 w 64"/>
              <a:gd name="T43" fmla="*/ 52 h 77"/>
              <a:gd name="T44" fmla="*/ 34 w 64"/>
              <a:gd name="T45" fmla="*/ 55 h 77"/>
              <a:gd name="T46" fmla="*/ 36 w 64"/>
              <a:gd name="T47" fmla="*/ 66 h 77"/>
              <a:gd name="T48" fmla="*/ 43 w 64"/>
              <a:gd name="T49" fmla="*/ 51 h 77"/>
              <a:gd name="T50" fmla="*/ 54 w 64"/>
              <a:gd name="T51" fmla="*/ 50 h 77"/>
              <a:gd name="T52" fmla="*/ 63 w 64"/>
              <a:gd name="T53" fmla="*/ 77 h 77"/>
              <a:gd name="T54" fmla="*/ 0 w 64"/>
              <a:gd name="T55" fmla="*/ 77 h 77"/>
              <a:gd name="T56" fmla="*/ 9 w 64"/>
              <a:gd name="T57" fmla="*/ 50 h 77"/>
              <a:gd name="T58" fmla="*/ 19 w 64"/>
              <a:gd name="T59" fmla="*/ 51 h 77"/>
              <a:gd name="T60" fmla="*/ 29 w 64"/>
              <a:gd name="T61" fmla="*/ 66 h 77"/>
              <a:gd name="T62" fmla="*/ 31 w 64"/>
              <a:gd name="T63" fmla="*/ 55 h 77"/>
              <a:gd name="T64" fmla="*/ 29 w 64"/>
              <a:gd name="T65" fmla="*/ 52 h 77"/>
              <a:gd name="T66" fmla="*/ 29 w 64"/>
              <a:gd name="T67" fmla="*/ 50 h 77"/>
              <a:gd name="T68" fmla="*/ 35 w 64"/>
              <a:gd name="T69" fmla="*/ 50 h 77"/>
              <a:gd name="T70" fmla="*/ 44 w 64"/>
              <a:gd name="T71" fmla="*/ 19 h 77"/>
              <a:gd name="T72" fmla="*/ 27 w 64"/>
              <a:gd name="T73" fmla="*/ 18 h 77"/>
              <a:gd name="T74" fmla="*/ 20 w 64"/>
              <a:gd name="T75" fmla="*/ 19 h 77"/>
              <a:gd name="T76" fmla="*/ 18 w 64"/>
              <a:gd name="T77" fmla="*/ 24 h 77"/>
              <a:gd name="T78" fmla="*/ 18 w 64"/>
              <a:gd name="T79" fmla="*/ 25 h 77"/>
              <a:gd name="T80" fmla="*/ 16 w 64"/>
              <a:gd name="T81" fmla="*/ 25 h 77"/>
              <a:gd name="T82" fmla="*/ 15 w 64"/>
              <a:gd name="T83" fmla="*/ 25 h 77"/>
              <a:gd name="T84" fmla="*/ 15 w 64"/>
              <a:gd name="T85" fmla="*/ 25 h 77"/>
              <a:gd name="T86" fmla="*/ 16 w 64"/>
              <a:gd name="T87" fmla="*/ 29 h 77"/>
              <a:gd name="T88" fmla="*/ 17 w 64"/>
              <a:gd name="T89" fmla="*/ 31 h 77"/>
              <a:gd name="T90" fmla="*/ 18 w 64"/>
              <a:gd name="T91" fmla="*/ 31 h 77"/>
              <a:gd name="T92" fmla="*/ 18 w 64"/>
              <a:gd name="T93" fmla="*/ 32 h 77"/>
              <a:gd name="T94" fmla="*/ 21 w 64"/>
              <a:gd name="T95" fmla="*/ 39 h 77"/>
              <a:gd name="T96" fmla="*/ 25 w 64"/>
              <a:gd name="T97" fmla="*/ 43 h 77"/>
              <a:gd name="T98" fmla="*/ 31 w 64"/>
              <a:gd name="T99" fmla="*/ 44 h 77"/>
              <a:gd name="T100" fmla="*/ 37 w 64"/>
              <a:gd name="T101" fmla="*/ 43 h 77"/>
              <a:gd name="T102" fmla="*/ 42 w 64"/>
              <a:gd name="T103" fmla="*/ 39 h 77"/>
              <a:gd name="T104" fmla="*/ 45 w 64"/>
              <a:gd name="T105" fmla="*/ 32 h 77"/>
              <a:gd name="T106" fmla="*/ 45 w 64"/>
              <a:gd name="T107" fmla="*/ 31 h 77"/>
              <a:gd name="T108" fmla="*/ 46 w 64"/>
              <a:gd name="T109" fmla="*/ 31 h 77"/>
              <a:gd name="T110" fmla="*/ 47 w 64"/>
              <a:gd name="T111" fmla="*/ 29 h 77"/>
              <a:gd name="T112" fmla="*/ 48 w 64"/>
              <a:gd name="T113" fmla="*/ 25 h 77"/>
              <a:gd name="T114" fmla="*/ 48 w 64"/>
              <a:gd name="T115" fmla="*/ 25 h 77"/>
              <a:gd name="T116" fmla="*/ 47 w 64"/>
              <a:gd name="T117" fmla="*/ 25 h 77"/>
              <a:gd name="T118" fmla="*/ 45 w 64"/>
              <a:gd name="T119" fmla="*/ 25 h 77"/>
              <a:gd name="T120" fmla="*/ 45 w 64"/>
              <a:gd name="T121" fmla="*/ 24 h 77"/>
              <a:gd name="T122" fmla="*/ 44 w 64"/>
              <a:gd name="T123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77">
                <a:moveTo>
                  <a:pt x="5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7"/>
                  <a:pt x="51" y="29"/>
                  <a:pt x="50" y="30"/>
                </a:cubicBezTo>
                <a:cubicBezTo>
                  <a:pt x="50" y="32"/>
                  <a:pt x="49" y="33"/>
                  <a:pt x="48" y="33"/>
                </a:cubicBezTo>
                <a:cubicBezTo>
                  <a:pt x="47" y="36"/>
                  <a:pt x="46" y="39"/>
                  <a:pt x="45" y="41"/>
                </a:cubicBezTo>
                <a:cubicBezTo>
                  <a:pt x="43" y="43"/>
                  <a:pt x="41" y="45"/>
                  <a:pt x="38" y="46"/>
                </a:cubicBezTo>
                <a:cubicBezTo>
                  <a:pt x="37" y="47"/>
                  <a:pt x="34" y="47"/>
                  <a:pt x="31" y="47"/>
                </a:cubicBezTo>
                <a:cubicBezTo>
                  <a:pt x="28" y="47"/>
                  <a:pt x="25" y="47"/>
                  <a:pt x="24" y="46"/>
                </a:cubicBezTo>
                <a:cubicBezTo>
                  <a:pt x="21" y="45"/>
                  <a:pt x="19" y="43"/>
                  <a:pt x="18" y="40"/>
                </a:cubicBezTo>
                <a:cubicBezTo>
                  <a:pt x="17" y="38"/>
                  <a:pt x="16" y="36"/>
                  <a:pt x="15" y="33"/>
                </a:cubicBezTo>
                <a:cubicBezTo>
                  <a:pt x="14" y="33"/>
                  <a:pt x="13" y="32"/>
                  <a:pt x="13" y="30"/>
                </a:cubicBezTo>
                <a:cubicBezTo>
                  <a:pt x="12" y="29"/>
                  <a:pt x="12" y="27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13"/>
                  <a:pt x="13" y="10"/>
                  <a:pt x="16" y="5"/>
                </a:cubicBezTo>
                <a:cubicBezTo>
                  <a:pt x="23" y="0"/>
                  <a:pt x="39" y="0"/>
                  <a:pt x="46" y="5"/>
                </a:cubicBezTo>
                <a:cubicBezTo>
                  <a:pt x="51" y="10"/>
                  <a:pt x="51" y="15"/>
                  <a:pt x="50" y="23"/>
                </a:cubicBezTo>
                <a:close/>
                <a:moveTo>
                  <a:pt x="35" y="5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5"/>
                  <a:pt x="34" y="55"/>
                  <a:pt x="34" y="55"/>
                </a:cubicBezTo>
                <a:cubicBezTo>
                  <a:pt x="36" y="66"/>
                  <a:pt x="36" y="66"/>
                  <a:pt x="36" y="66"/>
                </a:cubicBezTo>
                <a:cubicBezTo>
                  <a:pt x="43" y="51"/>
                  <a:pt x="43" y="51"/>
                  <a:pt x="43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60" y="56"/>
                  <a:pt x="64" y="69"/>
                  <a:pt x="63" y="77"/>
                </a:cubicBezTo>
                <a:cubicBezTo>
                  <a:pt x="42" y="77"/>
                  <a:pt x="21" y="77"/>
                  <a:pt x="0" y="77"/>
                </a:cubicBezTo>
                <a:cubicBezTo>
                  <a:pt x="0" y="70"/>
                  <a:pt x="2" y="57"/>
                  <a:pt x="9" y="50"/>
                </a:cubicBezTo>
                <a:cubicBezTo>
                  <a:pt x="19" y="51"/>
                  <a:pt x="19" y="51"/>
                  <a:pt x="19" y="51"/>
                </a:cubicBezTo>
                <a:cubicBezTo>
                  <a:pt x="29" y="66"/>
                  <a:pt x="29" y="66"/>
                  <a:pt x="29" y="66"/>
                </a:cubicBezTo>
                <a:cubicBezTo>
                  <a:pt x="31" y="55"/>
                  <a:pt x="31" y="55"/>
                  <a:pt x="31" y="55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50"/>
                  <a:pt x="33" y="50"/>
                  <a:pt x="35" y="50"/>
                </a:cubicBezTo>
                <a:close/>
                <a:moveTo>
                  <a:pt x="44" y="19"/>
                </a:moveTo>
                <a:cubicBezTo>
                  <a:pt x="39" y="20"/>
                  <a:pt x="32" y="21"/>
                  <a:pt x="27" y="18"/>
                </a:cubicBezTo>
                <a:cubicBezTo>
                  <a:pt x="25" y="17"/>
                  <a:pt x="22" y="19"/>
                  <a:pt x="20" y="19"/>
                </a:cubicBezTo>
                <a:cubicBezTo>
                  <a:pt x="19" y="20"/>
                  <a:pt x="18" y="22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7"/>
                  <a:pt x="15" y="28"/>
                  <a:pt x="16" y="29"/>
                </a:cubicBezTo>
                <a:cubicBezTo>
                  <a:pt x="16" y="30"/>
                  <a:pt x="17" y="31"/>
                  <a:pt x="17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4"/>
                  <a:pt x="20" y="37"/>
                  <a:pt x="21" y="39"/>
                </a:cubicBezTo>
                <a:cubicBezTo>
                  <a:pt x="22" y="41"/>
                  <a:pt x="23" y="42"/>
                  <a:pt x="25" y="43"/>
                </a:cubicBezTo>
                <a:cubicBezTo>
                  <a:pt x="26" y="44"/>
                  <a:pt x="28" y="44"/>
                  <a:pt x="31" y="44"/>
                </a:cubicBezTo>
                <a:cubicBezTo>
                  <a:pt x="34" y="44"/>
                  <a:pt x="36" y="44"/>
                  <a:pt x="37" y="43"/>
                </a:cubicBezTo>
                <a:cubicBezTo>
                  <a:pt x="39" y="43"/>
                  <a:pt x="41" y="41"/>
                  <a:pt x="42" y="39"/>
                </a:cubicBezTo>
                <a:cubicBezTo>
                  <a:pt x="43" y="37"/>
                  <a:pt x="44" y="35"/>
                  <a:pt x="45" y="32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0"/>
                  <a:pt x="47" y="30"/>
                  <a:pt x="47" y="29"/>
                </a:cubicBezTo>
                <a:cubicBezTo>
                  <a:pt x="48" y="28"/>
                  <a:pt x="48" y="27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2"/>
                  <a:pt x="44" y="21"/>
                  <a:pt x="44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5" name="Freeform 5768"/>
          <p:cNvSpPr>
            <a:spLocks noEditPoints="1"/>
          </p:cNvSpPr>
          <p:nvPr/>
        </p:nvSpPr>
        <p:spPr bwMode="auto">
          <a:xfrm>
            <a:off x="7493388" y="2998649"/>
            <a:ext cx="275936" cy="324630"/>
          </a:xfrm>
          <a:custGeom>
            <a:avLst/>
            <a:gdLst>
              <a:gd name="T0" fmla="*/ 42 w 64"/>
              <a:gd name="T1" fmla="*/ 12 h 75"/>
              <a:gd name="T2" fmla="*/ 48 w 64"/>
              <a:gd name="T3" fmla="*/ 23 h 75"/>
              <a:gd name="T4" fmla="*/ 45 w 64"/>
              <a:gd name="T5" fmla="*/ 29 h 75"/>
              <a:gd name="T6" fmla="*/ 44 w 64"/>
              <a:gd name="T7" fmla="*/ 30 h 75"/>
              <a:gd name="T8" fmla="*/ 37 w 64"/>
              <a:gd name="T9" fmla="*/ 41 h 75"/>
              <a:gd name="T10" fmla="*/ 25 w 64"/>
              <a:gd name="T11" fmla="*/ 41 h 75"/>
              <a:gd name="T12" fmla="*/ 18 w 64"/>
              <a:gd name="T13" fmla="*/ 30 h 75"/>
              <a:gd name="T14" fmla="*/ 17 w 64"/>
              <a:gd name="T15" fmla="*/ 29 h 75"/>
              <a:gd name="T16" fmla="*/ 15 w 64"/>
              <a:gd name="T17" fmla="*/ 23 h 75"/>
              <a:gd name="T18" fmla="*/ 20 w 64"/>
              <a:gd name="T19" fmla="*/ 12 h 75"/>
              <a:gd name="T20" fmla="*/ 14 w 64"/>
              <a:gd name="T21" fmla="*/ 49 h 75"/>
              <a:gd name="T22" fmla="*/ 11 w 64"/>
              <a:gd name="T23" fmla="*/ 52 h 75"/>
              <a:gd name="T24" fmla="*/ 14 w 64"/>
              <a:gd name="T25" fmla="*/ 58 h 75"/>
              <a:gd name="T26" fmla="*/ 15 w 64"/>
              <a:gd name="T27" fmla="*/ 58 h 75"/>
              <a:gd name="T28" fmla="*/ 16 w 64"/>
              <a:gd name="T29" fmla="*/ 60 h 75"/>
              <a:gd name="T30" fmla="*/ 16 w 64"/>
              <a:gd name="T31" fmla="*/ 61 h 75"/>
              <a:gd name="T32" fmla="*/ 17 w 64"/>
              <a:gd name="T33" fmla="*/ 60 h 75"/>
              <a:gd name="T34" fmla="*/ 20 w 64"/>
              <a:gd name="T35" fmla="*/ 56 h 75"/>
              <a:gd name="T36" fmla="*/ 15 w 64"/>
              <a:gd name="T37" fmla="*/ 57 h 75"/>
              <a:gd name="T38" fmla="*/ 15 w 64"/>
              <a:gd name="T39" fmla="*/ 49 h 75"/>
              <a:gd name="T40" fmla="*/ 33 w 64"/>
              <a:gd name="T41" fmla="*/ 71 h 75"/>
              <a:gd name="T42" fmla="*/ 47 w 64"/>
              <a:gd name="T43" fmla="*/ 48 h 75"/>
              <a:gd name="T44" fmla="*/ 47 w 64"/>
              <a:gd name="T45" fmla="*/ 57 h 75"/>
              <a:gd name="T46" fmla="*/ 42 w 64"/>
              <a:gd name="T47" fmla="*/ 56 h 75"/>
              <a:gd name="T48" fmla="*/ 45 w 64"/>
              <a:gd name="T49" fmla="*/ 60 h 75"/>
              <a:gd name="T50" fmla="*/ 47 w 64"/>
              <a:gd name="T51" fmla="*/ 61 h 75"/>
              <a:gd name="T52" fmla="*/ 47 w 64"/>
              <a:gd name="T53" fmla="*/ 60 h 75"/>
              <a:gd name="T54" fmla="*/ 48 w 64"/>
              <a:gd name="T55" fmla="*/ 58 h 75"/>
              <a:gd name="T56" fmla="*/ 48 w 64"/>
              <a:gd name="T57" fmla="*/ 58 h 75"/>
              <a:gd name="T58" fmla="*/ 51 w 64"/>
              <a:gd name="T59" fmla="*/ 52 h 75"/>
              <a:gd name="T60" fmla="*/ 49 w 64"/>
              <a:gd name="T61" fmla="*/ 48 h 75"/>
              <a:gd name="T62" fmla="*/ 63 w 64"/>
              <a:gd name="T63" fmla="*/ 75 h 75"/>
              <a:gd name="T64" fmla="*/ 9 w 64"/>
              <a:gd name="T65" fmla="*/ 49 h 75"/>
              <a:gd name="T66" fmla="*/ 50 w 64"/>
              <a:gd name="T67" fmla="*/ 21 h 75"/>
              <a:gd name="T68" fmla="*/ 35 w 64"/>
              <a:gd name="T69" fmla="*/ 1 h 75"/>
              <a:gd name="T70" fmla="*/ 13 w 64"/>
              <a:gd name="T71" fmla="*/ 21 h 75"/>
              <a:gd name="T72" fmla="*/ 12 w 64"/>
              <a:gd name="T73" fmla="*/ 21 h 75"/>
              <a:gd name="T74" fmla="*/ 13 w 64"/>
              <a:gd name="T75" fmla="*/ 28 h 75"/>
              <a:gd name="T76" fmla="*/ 18 w 64"/>
              <a:gd name="T77" fmla="*/ 39 h 75"/>
              <a:gd name="T78" fmla="*/ 31 w 64"/>
              <a:gd name="T79" fmla="*/ 45 h 75"/>
              <a:gd name="T80" fmla="*/ 44 w 64"/>
              <a:gd name="T81" fmla="*/ 39 h 75"/>
              <a:gd name="T82" fmla="*/ 50 w 64"/>
              <a:gd name="T83" fmla="*/ 28 h 75"/>
              <a:gd name="T84" fmla="*/ 51 w 64"/>
              <a:gd name="T85" fmla="*/ 21 h 75"/>
              <a:gd name="T86" fmla="*/ 50 w 64"/>
              <a:gd name="T87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75">
                <a:moveTo>
                  <a:pt x="20" y="12"/>
                </a:moveTo>
                <a:cubicBezTo>
                  <a:pt x="21" y="11"/>
                  <a:pt x="42" y="12"/>
                  <a:pt x="42" y="1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3"/>
                  <a:pt x="47" y="23"/>
                  <a:pt x="48" y="23"/>
                </a:cubicBezTo>
                <a:cubicBezTo>
                  <a:pt x="48" y="25"/>
                  <a:pt x="47" y="26"/>
                  <a:pt x="47" y="27"/>
                </a:cubicBezTo>
                <a:cubicBezTo>
                  <a:pt x="47" y="28"/>
                  <a:pt x="46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3"/>
                  <a:pt x="43" y="35"/>
                  <a:pt x="42" y="37"/>
                </a:cubicBezTo>
                <a:cubicBezTo>
                  <a:pt x="41" y="39"/>
                  <a:pt x="39" y="41"/>
                  <a:pt x="37" y="41"/>
                </a:cubicBezTo>
                <a:cubicBezTo>
                  <a:pt x="36" y="42"/>
                  <a:pt x="33" y="42"/>
                  <a:pt x="31" y="42"/>
                </a:cubicBezTo>
                <a:cubicBezTo>
                  <a:pt x="28" y="42"/>
                  <a:pt x="26" y="42"/>
                  <a:pt x="25" y="41"/>
                </a:cubicBezTo>
                <a:cubicBezTo>
                  <a:pt x="23" y="40"/>
                  <a:pt x="22" y="39"/>
                  <a:pt x="21" y="37"/>
                </a:cubicBezTo>
                <a:cubicBezTo>
                  <a:pt x="20" y="35"/>
                  <a:pt x="19" y="33"/>
                  <a:pt x="18" y="30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9"/>
                  <a:pt x="16" y="28"/>
                  <a:pt x="15" y="27"/>
                </a:cubicBezTo>
                <a:cubicBezTo>
                  <a:pt x="15" y="26"/>
                  <a:pt x="15" y="25"/>
                  <a:pt x="15" y="23"/>
                </a:cubicBezTo>
                <a:cubicBezTo>
                  <a:pt x="16" y="23"/>
                  <a:pt x="17" y="23"/>
                  <a:pt x="18" y="23"/>
                </a:cubicBezTo>
                <a:cubicBezTo>
                  <a:pt x="19" y="20"/>
                  <a:pt x="19" y="14"/>
                  <a:pt x="20" y="12"/>
                </a:cubicBezTo>
                <a:close/>
                <a:moveTo>
                  <a:pt x="9" y="49"/>
                </a:moveTo>
                <a:cubicBezTo>
                  <a:pt x="14" y="49"/>
                  <a:pt x="14" y="49"/>
                  <a:pt x="14" y="49"/>
                </a:cubicBezTo>
                <a:cubicBezTo>
                  <a:pt x="12" y="52"/>
                  <a:pt x="12" y="52"/>
                  <a:pt x="12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0"/>
                  <a:pt x="15" y="60"/>
                  <a:pt x="15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28" y="72"/>
                  <a:pt x="28" y="72"/>
                  <a:pt x="28" y="72"/>
                </a:cubicBezTo>
                <a:cubicBezTo>
                  <a:pt x="17" y="60"/>
                  <a:pt x="17" y="60"/>
                  <a:pt x="17" y="60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6"/>
                  <a:pt x="20" y="56"/>
                  <a:pt x="20" y="56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3" y="52"/>
                  <a:pt x="13" y="52"/>
                  <a:pt x="13" y="52"/>
                </a:cubicBezTo>
                <a:cubicBezTo>
                  <a:pt x="15" y="49"/>
                  <a:pt x="15" y="49"/>
                  <a:pt x="15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33" y="71"/>
                  <a:pt x="33" y="71"/>
                  <a:pt x="33" y="71"/>
                </a:cubicBezTo>
                <a:cubicBezTo>
                  <a:pt x="43" y="49"/>
                  <a:pt x="43" y="49"/>
                  <a:pt x="43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50" y="52"/>
                  <a:pt x="50" y="52"/>
                  <a:pt x="50" y="52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8"/>
                  <a:pt x="43" y="58"/>
                  <a:pt x="43" y="58"/>
                </a:cubicBezTo>
                <a:cubicBezTo>
                  <a:pt x="45" y="60"/>
                  <a:pt x="45" y="60"/>
                  <a:pt x="45" y="60"/>
                </a:cubicBezTo>
                <a:cubicBezTo>
                  <a:pt x="37" y="72"/>
                  <a:pt x="37" y="72"/>
                  <a:pt x="37" y="7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6" y="58"/>
                  <a:pt x="46" y="58"/>
                  <a:pt x="46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49" y="48"/>
                  <a:pt x="49" y="48"/>
                  <a:pt x="49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60" y="54"/>
                  <a:pt x="64" y="67"/>
                  <a:pt x="63" y="75"/>
                </a:cubicBezTo>
                <a:cubicBezTo>
                  <a:pt x="42" y="75"/>
                  <a:pt x="21" y="75"/>
                  <a:pt x="0" y="75"/>
                </a:cubicBezTo>
                <a:cubicBezTo>
                  <a:pt x="0" y="68"/>
                  <a:pt x="1" y="55"/>
                  <a:pt x="9" y="49"/>
                </a:cubicBezTo>
                <a:close/>
                <a:moveTo>
                  <a:pt x="50" y="2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8"/>
                  <a:pt x="48" y="6"/>
                </a:cubicBezTo>
                <a:cubicBezTo>
                  <a:pt x="47" y="4"/>
                  <a:pt x="40" y="1"/>
                  <a:pt x="35" y="1"/>
                </a:cubicBezTo>
                <a:cubicBezTo>
                  <a:pt x="31" y="0"/>
                  <a:pt x="19" y="1"/>
                  <a:pt x="16" y="4"/>
                </a:cubicBezTo>
                <a:cubicBezTo>
                  <a:pt x="13" y="6"/>
                  <a:pt x="13" y="17"/>
                  <a:pt x="13" y="21"/>
                </a:cubicBezTo>
                <a:cubicBezTo>
                  <a:pt x="13" y="21"/>
                  <a:pt x="13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5"/>
                  <a:pt x="12" y="27"/>
                  <a:pt x="13" y="28"/>
                </a:cubicBezTo>
                <a:cubicBezTo>
                  <a:pt x="13" y="30"/>
                  <a:pt x="14" y="31"/>
                  <a:pt x="15" y="31"/>
                </a:cubicBezTo>
                <a:cubicBezTo>
                  <a:pt x="16" y="34"/>
                  <a:pt x="17" y="36"/>
                  <a:pt x="18" y="39"/>
                </a:cubicBezTo>
                <a:cubicBezTo>
                  <a:pt x="19" y="41"/>
                  <a:pt x="21" y="43"/>
                  <a:pt x="24" y="44"/>
                </a:cubicBezTo>
                <a:cubicBezTo>
                  <a:pt x="25" y="45"/>
                  <a:pt x="28" y="45"/>
                  <a:pt x="31" y="45"/>
                </a:cubicBezTo>
                <a:cubicBezTo>
                  <a:pt x="34" y="45"/>
                  <a:pt x="37" y="45"/>
                  <a:pt x="38" y="44"/>
                </a:cubicBezTo>
                <a:cubicBezTo>
                  <a:pt x="41" y="43"/>
                  <a:pt x="43" y="41"/>
                  <a:pt x="44" y="39"/>
                </a:cubicBezTo>
                <a:cubicBezTo>
                  <a:pt x="46" y="37"/>
                  <a:pt x="47" y="34"/>
                  <a:pt x="47" y="31"/>
                </a:cubicBezTo>
                <a:cubicBezTo>
                  <a:pt x="49" y="31"/>
                  <a:pt x="49" y="30"/>
                  <a:pt x="50" y="28"/>
                </a:cubicBezTo>
                <a:cubicBezTo>
                  <a:pt x="51" y="27"/>
                  <a:pt x="51" y="25"/>
                  <a:pt x="51" y="22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1"/>
                  <a:pt x="50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4742853" y="1721421"/>
            <a:ext cx="2523526" cy="1218986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729997" y="1779662"/>
            <a:ext cx="755253" cy="1564083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595559" y="1779662"/>
            <a:ext cx="755253" cy="1564083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53374" y="3785870"/>
            <a:ext cx="21009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71817" y="3586802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71018" y="4357658"/>
            <a:ext cx="21009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89461" y="4158590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03266" y="4352448"/>
            <a:ext cx="21009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21709" y="4153380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80865" y="3746382"/>
            <a:ext cx="21009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9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99308" y="3547314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843808" y="1347614"/>
            <a:ext cx="3312368" cy="144016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43623" y="1913805"/>
            <a:ext cx="2728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04278" y="2972014"/>
            <a:ext cx="743845" cy="7450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20522749">
            <a:off x="3789200" y="2764407"/>
            <a:ext cx="4400782" cy="237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0" name="Freeform 5579"/>
          <p:cNvSpPr>
            <a:spLocks noEditPoints="1"/>
          </p:cNvSpPr>
          <p:nvPr/>
        </p:nvSpPr>
        <p:spPr bwMode="auto">
          <a:xfrm rot="20458786">
            <a:off x="6894926" y="1793373"/>
            <a:ext cx="507701" cy="597086"/>
          </a:xfrm>
          <a:custGeom>
            <a:avLst/>
            <a:gdLst>
              <a:gd name="T0" fmla="*/ 17 w 111"/>
              <a:gd name="T1" fmla="*/ 76 h 130"/>
              <a:gd name="T2" fmla="*/ 15 w 111"/>
              <a:gd name="T3" fmla="*/ 81 h 130"/>
              <a:gd name="T4" fmla="*/ 2 w 111"/>
              <a:gd name="T5" fmla="*/ 124 h 130"/>
              <a:gd name="T6" fmla="*/ 111 w 111"/>
              <a:gd name="T7" fmla="*/ 130 h 130"/>
              <a:gd name="T8" fmla="*/ 98 w 111"/>
              <a:gd name="T9" fmla="*/ 120 h 130"/>
              <a:gd name="T10" fmla="*/ 96 w 111"/>
              <a:gd name="T11" fmla="*/ 101 h 130"/>
              <a:gd name="T12" fmla="*/ 91 w 111"/>
              <a:gd name="T13" fmla="*/ 71 h 130"/>
              <a:gd name="T14" fmla="*/ 86 w 111"/>
              <a:gd name="T15" fmla="*/ 65 h 130"/>
              <a:gd name="T16" fmla="*/ 37 w 111"/>
              <a:gd name="T17" fmla="*/ 48 h 130"/>
              <a:gd name="T18" fmla="*/ 56 w 111"/>
              <a:gd name="T19" fmla="*/ 80 h 130"/>
              <a:gd name="T20" fmla="*/ 56 w 111"/>
              <a:gd name="T21" fmla="*/ 74 h 130"/>
              <a:gd name="T22" fmla="*/ 53 w 111"/>
              <a:gd name="T23" fmla="*/ 74 h 130"/>
              <a:gd name="T24" fmla="*/ 53 w 111"/>
              <a:gd name="T25" fmla="*/ 80 h 130"/>
              <a:gd name="T26" fmla="*/ 66 w 111"/>
              <a:gd name="T27" fmla="*/ 88 h 130"/>
              <a:gd name="T28" fmla="*/ 70 w 111"/>
              <a:gd name="T29" fmla="*/ 99 h 130"/>
              <a:gd name="T30" fmla="*/ 58 w 111"/>
              <a:gd name="T31" fmla="*/ 114 h 130"/>
              <a:gd name="T32" fmla="*/ 52 w 111"/>
              <a:gd name="T33" fmla="*/ 118 h 130"/>
              <a:gd name="T34" fmla="*/ 44 w 111"/>
              <a:gd name="T35" fmla="*/ 110 h 130"/>
              <a:gd name="T36" fmla="*/ 40 w 111"/>
              <a:gd name="T37" fmla="*/ 96 h 130"/>
              <a:gd name="T38" fmla="*/ 52 w 111"/>
              <a:gd name="T39" fmla="*/ 99 h 130"/>
              <a:gd name="T40" fmla="*/ 54 w 111"/>
              <a:gd name="T41" fmla="*/ 106 h 130"/>
              <a:gd name="T42" fmla="*/ 57 w 111"/>
              <a:gd name="T43" fmla="*/ 103 h 130"/>
              <a:gd name="T44" fmla="*/ 52 w 111"/>
              <a:gd name="T45" fmla="*/ 94 h 130"/>
              <a:gd name="T46" fmla="*/ 41 w 111"/>
              <a:gd name="T47" fmla="*/ 84 h 130"/>
              <a:gd name="T48" fmla="*/ 43 w 111"/>
              <a:gd name="T49" fmla="*/ 69 h 130"/>
              <a:gd name="T50" fmla="*/ 52 w 111"/>
              <a:gd name="T51" fmla="*/ 62 h 130"/>
              <a:gd name="T52" fmla="*/ 58 w 111"/>
              <a:gd name="T53" fmla="*/ 66 h 130"/>
              <a:gd name="T54" fmla="*/ 68 w 111"/>
              <a:gd name="T55" fmla="*/ 77 h 130"/>
              <a:gd name="T56" fmla="*/ 44 w 111"/>
              <a:gd name="T57" fmla="*/ 33 h 130"/>
              <a:gd name="T58" fmla="*/ 74 w 111"/>
              <a:gd name="T59" fmla="*/ 17 h 130"/>
              <a:gd name="T60" fmla="*/ 59 w 111"/>
              <a:gd name="T61" fmla="*/ 26 h 130"/>
              <a:gd name="T62" fmla="*/ 52 w 111"/>
              <a:gd name="T63" fmla="*/ 5 h 130"/>
              <a:gd name="T64" fmla="*/ 47 w 111"/>
              <a:gd name="T65" fmla="*/ 0 h 130"/>
              <a:gd name="T66" fmla="*/ 44 w 111"/>
              <a:gd name="T67" fmla="*/ 33 h 130"/>
              <a:gd name="T68" fmla="*/ 34 w 111"/>
              <a:gd name="T69" fmla="*/ 41 h 130"/>
              <a:gd name="T70" fmla="*/ 71 w 111"/>
              <a:gd name="T71" fmla="*/ 39 h 130"/>
              <a:gd name="T72" fmla="*/ 71 w 111"/>
              <a:gd name="T73" fmla="*/ 4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130">
                <a:moveTo>
                  <a:pt x="37" y="48"/>
                </a:moveTo>
                <a:cubicBezTo>
                  <a:pt x="29" y="57"/>
                  <a:pt x="22" y="67"/>
                  <a:pt x="17" y="76"/>
                </a:cubicBezTo>
                <a:cubicBezTo>
                  <a:pt x="20" y="79"/>
                  <a:pt x="20" y="79"/>
                  <a:pt x="20" y="79"/>
                </a:cubicBezTo>
                <a:cubicBezTo>
                  <a:pt x="15" y="81"/>
                  <a:pt x="15" y="81"/>
                  <a:pt x="15" y="81"/>
                </a:cubicBezTo>
                <a:cubicBezTo>
                  <a:pt x="9" y="94"/>
                  <a:pt x="7" y="108"/>
                  <a:pt x="11" y="123"/>
                </a:cubicBezTo>
                <a:cubicBezTo>
                  <a:pt x="8" y="123"/>
                  <a:pt x="5" y="124"/>
                  <a:pt x="2" y="124"/>
                </a:cubicBezTo>
                <a:cubicBezTo>
                  <a:pt x="1" y="126"/>
                  <a:pt x="0" y="128"/>
                  <a:pt x="0" y="130"/>
                </a:cubicBezTo>
                <a:cubicBezTo>
                  <a:pt x="37" y="130"/>
                  <a:pt x="74" y="130"/>
                  <a:pt x="111" y="130"/>
                </a:cubicBezTo>
                <a:cubicBezTo>
                  <a:pt x="110" y="128"/>
                  <a:pt x="108" y="127"/>
                  <a:pt x="107" y="125"/>
                </a:cubicBezTo>
                <a:cubicBezTo>
                  <a:pt x="104" y="124"/>
                  <a:pt x="101" y="122"/>
                  <a:pt x="98" y="120"/>
                </a:cubicBezTo>
                <a:cubicBezTo>
                  <a:pt x="99" y="115"/>
                  <a:pt x="100" y="111"/>
                  <a:pt x="100" y="106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99" y="88"/>
                  <a:pt x="96" y="79"/>
                  <a:pt x="91" y="71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5"/>
                  <a:pt x="86" y="65"/>
                  <a:pt x="86" y="65"/>
                </a:cubicBezTo>
                <a:cubicBezTo>
                  <a:pt x="82" y="59"/>
                  <a:pt x="76" y="54"/>
                  <a:pt x="70" y="50"/>
                </a:cubicBezTo>
                <a:cubicBezTo>
                  <a:pt x="59" y="49"/>
                  <a:pt x="48" y="49"/>
                  <a:pt x="37" y="48"/>
                </a:cubicBezTo>
                <a:close/>
                <a:moveTo>
                  <a:pt x="68" y="80"/>
                </a:moveTo>
                <a:cubicBezTo>
                  <a:pt x="56" y="80"/>
                  <a:pt x="56" y="80"/>
                  <a:pt x="56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6"/>
                  <a:pt x="56" y="74"/>
                  <a:pt x="56" y="74"/>
                </a:cubicBezTo>
                <a:cubicBezTo>
                  <a:pt x="56" y="73"/>
                  <a:pt x="55" y="73"/>
                  <a:pt x="54" y="73"/>
                </a:cubicBezTo>
                <a:cubicBezTo>
                  <a:pt x="54" y="73"/>
                  <a:pt x="53" y="73"/>
                  <a:pt x="53" y="74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8"/>
                  <a:pt x="53" y="79"/>
                  <a:pt x="53" y="80"/>
                </a:cubicBezTo>
                <a:cubicBezTo>
                  <a:pt x="54" y="81"/>
                  <a:pt x="56" y="82"/>
                  <a:pt x="60" y="84"/>
                </a:cubicBezTo>
                <a:cubicBezTo>
                  <a:pt x="63" y="86"/>
                  <a:pt x="65" y="88"/>
                  <a:pt x="66" y="88"/>
                </a:cubicBezTo>
                <a:cubicBezTo>
                  <a:pt x="67" y="89"/>
                  <a:pt x="68" y="91"/>
                  <a:pt x="69" y="93"/>
                </a:cubicBezTo>
                <a:cubicBezTo>
                  <a:pt x="69" y="94"/>
                  <a:pt x="70" y="97"/>
                  <a:pt x="70" y="99"/>
                </a:cubicBezTo>
                <a:cubicBezTo>
                  <a:pt x="70" y="103"/>
                  <a:pt x="69" y="107"/>
                  <a:pt x="67" y="109"/>
                </a:cubicBezTo>
                <a:cubicBezTo>
                  <a:pt x="65" y="112"/>
                  <a:pt x="62" y="113"/>
                  <a:pt x="58" y="114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49" y="113"/>
                  <a:pt x="46" y="112"/>
                  <a:pt x="44" y="110"/>
                </a:cubicBezTo>
                <a:cubicBezTo>
                  <a:pt x="41" y="108"/>
                  <a:pt x="40" y="104"/>
                  <a:pt x="40" y="99"/>
                </a:cubicBezTo>
                <a:cubicBezTo>
                  <a:pt x="40" y="96"/>
                  <a:pt x="40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102"/>
                  <a:pt x="52" y="104"/>
                  <a:pt x="52" y="105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5" y="106"/>
                  <a:pt x="56" y="106"/>
                  <a:pt x="56" y="106"/>
                </a:cubicBezTo>
                <a:cubicBezTo>
                  <a:pt x="56" y="105"/>
                  <a:pt x="57" y="104"/>
                  <a:pt x="57" y="103"/>
                </a:cubicBezTo>
                <a:cubicBezTo>
                  <a:pt x="57" y="101"/>
                  <a:pt x="56" y="99"/>
                  <a:pt x="56" y="97"/>
                </a:cubicBezTo>
                <a:cubicBezTo>
                  <a:pt x="56" y="96"/>
                  <a:pt x="54" y="95"/>
                  <a:pt x="52" y="94"/>
                </a:cubicBezTo>
                <a:cubicBezTo>
                  <a:pt x="49" y="91"/>
                  <a:pt x="46" y="90"/>
                  <a:pt x="45" y="89"/>
                </a:cubicBezTo>
                <a:cubicBezTo>
                  <a:pt x="43" y="88"/>
                  <a:pt x="42" y="86"/>
                  <a:pt x="41" y="84"/>
                </a:cubicBezTo>
                <a:cubicBezTo>
                  <a:pt x="40" y="82"/>
                  <a:pt x="40" y="80"/>
                  <a:pt x="40" y="78"/>
                </a:cubicBezTo>
                <a:cubicBezTo>
                  <a:pt x="40" y="74"/>
                  <a:pt x="41" y="71"/>
                  <a:pt x="43" y="69"/>
                </a:cubicBezTo>
                <a:cubicBezTo>
                  <a:pt x="45" y="67"/>
                  <a:pt x="48" y="66"/>
                  <a:pt x="52" y="66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6"/>
                  <a:pt x="58" y="66"/>
                  <a:pt x="58" y="66"/>
                </a:cubicBezTo>
                <a:cubicBezTo>
                  <a:pt x="61" y="66"/>
                  <a:pt x="64" y="67"/>
                  <a:pt x="66" y="69"/>
                </a:cubicBezTo>
                <a:cubicBezTo>
                  <a:pt x="68" y="71"/>
                  <a:pt x="68" y="74"/>
                  <a:pt x="68" y="77"/>
                </a:cubicBezTo>
                <a:cubicBezTo>
                  <a:pt x="68" y="78"/>
                  <a:pt x="68" y="79"/>
                  <a:pt x="68" y="80"/>
                </a:cubicBezTo>
                <a:close/>
                <a:moveTo>
                  <a:pt x="44" y="33"/>
                </a:moveTo>
                <a:cubicBezTo>
                  <a:pt x="67" y="35"/>
                  <a:pt x="67" y="35"/>
                  <a:pt x="67" y="35"/>
                </a:cubicBezTo>
                <a:cubicBezTo>
                  <a:pt x="74" y="17"/>
                  <a:pt x="74" y="17"/>
                  <a:pt x="74" y="17"/>
                </a:cubicBezTo>
                <a:cubicBezTo>
                  <a:pt x="62" y="10"/>
                  <a:pt x="62" y="10"/>
                  <a:pt x="62" y="10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5"/>
                  <a:pt x="59" y="5"/>
                  <a:pt x="59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24"/>
                  <a:pt x="53" y="24"/>
                  <a:pt x="53" y="24"/>
                </a:cubicBezTo>
                <a:cubicBezTo>
                  <a:pt x="47" y="0"/>
                  <a:pt x="47" y="0"/>
                  <a:pt x="47" y="0"/>
                </a:cubicBezTo>
                <a:cubicBezTo>
                  <a:pt x="34" y="4"/>
                  <a:pt x="34" y="4"/>
                  <a:pt x="34" y="4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38" y="45"/>
                </a:moveTo>
                <a:cubicBezTo>
                  <a:pt x="36" y="45"/>
                  <a:pt x="34" y="43"/>
                  <a:pt x="34" y="41"/>
                </a:cubicBezTo>
                <a:cubicBezTo>
                  <a:pt x="34" y="39"/>
                  <a:pt x="36" y="37"/>
                  <a:pt x="38" y="37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5" y="41"/>
                  <a:pt x="75" y="43"/>
                </a:cubicBezTo>
                <a:cubicBezTo>
                  <a:pt x="75" y="45"/>
                  <a:pt x="73" y="47"/>
                  <a:pt x="71" y="47"/>
                </a:cubicBezTo>
                <a:lnTo>
                  <a:pt x="38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1" name="Freeform 5579"/>
          <p:cNvSpPr>
            <a:spLocks noEditPoints="1"/>
          </p:cNvSpPr>
          <p:nvPr/>
        </p:nvSpPr>
        <p:spPr bwMode="auto">
          <a:xfrm rot="20458786">
            <a:off x="6570950" y="2025848"/>
            <a:ext cx="402912" cy="473848"/>
          </a:xfrm>
          <a:custGeom>
            <a:avLst/>
            <a:gdLst>
              <a:gd name="T0" fmla="*/ 17 w 111"/>
              <a:gd name="T1" fmla="*/ 76 h 130"/>
              <a:gd name="T2" fmla="*/ 15 w 111"/>
              <a:gd name="T3" fmla="*/ 81 h 130"/>
              <a:gd name="T4" fmla="*/ 2 w 111"/>
              <a:gd name="T5" fmla="*/ 124 h 130"/>
              <a:gd name="T6" fmla="*/ 111 w 111"/>
              <a:gd name="T7" fmla="*/ 130 h 130"/>
              <a:gd name="T8" fmla="*/ 98 w 111"/>
              <a:gd name="T9" fmla="*/ 120 h 130"/>
              <a:gd name="T10" fmla="*/ 96 w 111"/>
              <a:gd name="T11" fmla="*/ 101 h 130"/>
              <a:gd name="T12" fmla="*/ 91 w 111"/>
              <a:gd name="T13" fmla="*/ 71 h 130"/>
              <a:gd name="T14" fmla="*/ 86 w 111"/>
              <a:gd name="T15" fmla="*/ 65 h 130"/>
              <a:gd name="T16" fmla="*/ 37 w 111"/>
              <a:gd name="T17" fmla="*/ 48 h 130"/>
              <a:gd name="T18" fmla="*/ 56 w 111"/>
              <a:gd name="T19" fmla="*/ 80 h 130"/>
              <a:gd name="T20" fmla="*/ 56 w 111"/>
              <a:gd name="T21" fmla="*/ 74 h 130"/>
              <a:gd name="T22" fmla="*/ 53 w 111"/>
              <a:gd name="T23" fmla="*/ 74 h 130"/>
              <a:gd name="T24" fmla="*/ 53 w 111"/>
              <a:gd name="T25" fmla="*/ 80 h 130"/>
              <a:gd name="T26" fmla="*/ 66 w 111"/>
              <a:gd name="T27" fmla="*/ 88 h 130"/>
              <a:gd name="T28" fmla="*/ 70 w 111"/>
              <a:gd name="T29" fmla="*/ 99 h 130"/>
              <a:gd name="T30" fmla="*/ 58 w 111"/>
              <a:gd name="T31" fmla="*/ 114 h 130"/>
              <a:gd name="T32" fmla="*/ 52 w 111"/>
              <a:gd name="T33" fmla="*/ 118 h 130"/>
              <a:gd name="T34" fmla="*/ 44 w 111"/>
              <a:gd name="T35" fmla="*/ 110 h 130"/>
              <a:gd name="T36" fmla="*/ 40 w 111"/>
              <a:gd name="T37" fmla="*/ 96 h 130"/>
              <a:gd name="T38" fmla="*/ 52 w 111"/>
              <a:gd name="T39" fmla="*/ 99 h 130"/>
              <a:gd name="T40" fmla="*/ 54 w 111"/>
              <a:gd name="T41" fmla="*/ 106 h 130"/>
              <a:gd name="T42" fmla="*/ 57 w 111"/>
              <a:gd name="T43" fmla="*/ 103 h 130"/>
              <a:gd name="T44" fmla="*/ 52 w 111"/>
              <a:gd name="T45" fmla="*/ 94 h 130"/>
              <a:gd name="T46" fmla="*/ 41 w 111"/>
              <a:gd name="T47" fmla="*/ 84 h 130"/>
              <a:gd name="T48" fmla="*/ 43 w 111"/>
              <a:gd name="T49" fmla="*/ 69 h 130"/>
              <a:gd name="T50" fmla="*/ 52 w 111"/>
              <a:gd name="T51" fmla="*/ 62 h 130"/>
              <a:gd name="T52" fmla="*/ 58 w 111"/>
              <a:gd name="T53" fmla="*/ 66 h 130"/>
              <a:gd name="T54" fmla="*/ 68 w 111"/>
              <a:gd name="T55" fmla="*/ 77 h 130"/>
              <a:gd name="T56" fmla="*/ 44 w 111"/>
              <a:gd name="T57" fmla="*/ 33 h 130"/>
              <a:gd name="T58" fmla="*/ 74 w 111"/>
              <a:gd name="T59" fmla="*/ 17 h 130"/>
              <a:gd name="T60" fmla="*/ 59 w 111"/>
              <a:gd name="T61" fmla="*/ 26 h 130"/>
              <a:gd name="T62" fmla="*/ 52 w 111"/>
              <a:gd name="T63" fmla="*/ 5 h 130"/>
              <a:gd name="T64" fmla="*/ 47 w 111"/>
              <a:gd name="T65" fmla="*/ 0 h 130"/>
              <a:gd name="T66" fmla="*/ 44 w 111"/>
              <a:gd name="T67" fmla="*/ 33 h 130"/>
              <a:gd name="T68" fmla="*/ 34 w 111"/>
              <a:gd name="T69" fmla="*/ 41 h 130"/>
              <a:gd name="T70" fmla="*/ 71 w 111"/>
              <a:gd name="T71" fmla="*/ 39 h 130"/>
              <a:gd name="T72" fmla="*/ 71 w 111"/>
              <a:gd name="T73" fmla="*/ 4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130">
                <a:moveTo>
                  <a:pt x="37" y="48"/>
                </a:moveTo>
                <a:cubicBezTo>
                  <a:pt x="29" y="57"/>
                  <a:pt x="22" y="67"/>
                  <a:pt x="17" y="76"/>
                </a:cubicBezTo>
                <a:cubicBezTo>
                  <a:pt x="20" y="79"/>
                  <a:pt x="20" y="79"/>
                  <a:pt x="20" y="79"/>
                </a:cubicBezTo>
                <a:cubicBezTo>
                  <a:pt x="15" y="81"/>
                  <a:pt x="15" y="81"/>
                  <a:pt x="15" y="81"/>
                </a:cubicBezTo>
                <a:cubicBezTo>
                  <a:pt x="9" y="94"/>
                  <a:pt x="7" y="108"/>
                  <a:pt x="11" y="123"/>
                </a:cubicBezTo>
                <a:cubicBezTo>
                  <a:pt x="8" y="123"/>
                  <a:pt x="5" y="124"/>
                  <a:pt x="2" y="124"/>
                </a:cubicBezTo>
                <a:cubicBezTo>
                  <a:pt x="1" y="126"/>
                  <a:pt x="0" y="128"/>
                  <a:pt x="0" y="130"/>
                </a:cubicBezTo>
                <a:cubicBezTo>
                  <a:pt x="37" y="130"/>
                  <a:pt x="74" y="130"/>
                  <a:pt x="111" y="130"/>
                </a:cubicBezTo>
                <a:cubicBezTo>
                  <a:pt x="110" y="128"/>
                  <a:pt x="108" y="127"/>
                  <a:pt x="107" y="125"/>
                </a:cubicBezTo>
                <a:cubicBezTo>
                  <a:pt x="104" y="124"/>
                  <a:pt x="101" y="122"/>
                  <a:pt x="98" y="120"/>
                </a:cubicBezTo>
                <a:cubicBezTo>
                  <a:pt x="99" y="115"/>
                  <a:pt x="100" y="111"/>
                  <a:pt x="100" y="106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99" y="88"/>
                  <a:pt x="96" y="79"/>
                  <a:pt x="91" y="71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5"/>
                  <a:pt x="86" y="65"/>
                  <a:pt x="86" y="65"/>
                </a:cubicBezTo>
                <a:cubicBezTo>
                  <a:pt x="82" y="59"/>
                  <a:pt x="76" y="54"/>
                  <a:pt x="70" y="50"/>
                </a:cubicBezTo>
                <a:cubicBezTo>
                  <a:pt x="59" y="49"/>
                  <a:pt x="48" y="49"/>
                  <a:pt x="37" y="48"/>
                </a:cubicBezTo>
                <a:close/>
                <a:moveTo>
                  <a:pt x="68" y="80"/>
                </a:moveTo>
                <a:cubicBezTo>
                  <a:pt x="56" y="80"/>
                  <a:pt x="56" y="80"/>
                  <a:pt x="56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6"/>
                  <a:pt x="56" y="74"/>
                  <a:pt x="56" y="74"/>
                </a:cubicBezTo>
                <a:cubicBezTo>
                  <a:pt x="56" y="73"/>
                  <a:pt x="55" y="73"/>
                  <a:pt x="54" y="73"/>
                </a:cubicBezTo>
                <a:cubicBezTo>
                  <a:pt x="54" y="73"/>
                  <a:pt x="53" y="73"/>
                  <a:pt x="53" y="74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8"/>
                  <a:pt x="53" y="79"/>
                  <a:pt x="53" y="80"/>
                </a:cubicBezTo>
                <a:cubicBezTo>
                  <a:pt x="54" y="81"/>
                  <a:pt x="56" y="82"/>
                  <a:pt x="60" y="84"/>
                </a:cubicBezTo>
                <a:cubicBezTo>
                  <a:pt x="63" y="86"/>
                  <a:pt x="65" y="88"/>
                  <a:pt x="66" y="88"/>
                </a:cubicBezTo>
                <a:cubicBezTo>
                  <a:pt x="67" y="89"/>
                  <a:pt x="68" y="91"/>
                  <a:pt x="69" y="93"/>
                </a:cubicBezTo>
                <a:cubicBezTo>
                  <a:pt x="69" y="94"/>
                  <a:pt x="70" y="97"/>
                  <a:pt x="70" y="99"/>
                </a:cubicBezTo>
                <a:cubicBezTo>
                  <a:pt x="70" y="103"/>
                  <a:pt x="69" y="107"/>
                  <a:pt x="67" y="109"/>
                </a:cubicBezTo>
                <a:cubicBezTo>
                  <a:pt x="65" y="112"/>
                  <a:pt x="62" y="113"/>
                  <a:pt x="58" y="114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49" y="113"/>
                  <a:pt x="46" y="112"/>
                  <a:pt x="44" y="110"/>
                </a:cubicBezTo>
                <a:cubicBezTo>
                  <a:pt x="41" y="108"/>
                  <a:pt x="40" y="104"/>
                  <a:pt x="40" y="99"/>
                </a:cubicBezTo>
                <a:cubicBezTo>
                  <a:pt x="40" y="96"/>
                  <a:pt x="40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102"/>
                  <a:pt x="52" y="104"/>
                  <a:pt x="52" y="105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5" y="106"/>
                  <a:pt x="56" y="106"/>
                  <a:pt x="56" y="106"/>
                </a:cubicBezTo>
                <a:cubicBezTo>
                  <a:pt x="56" y="105"/>
                  <a:pt x="57" y="104"/>
                  <a:pt x="57" y="103"/>
                </a:cubicBezTo>
                <a:cubicBezTo>
                  <a:pt x="57" y="101"/>
                  <a:pt x="56" y="99"/>
                  <a:pt x="56" y="97"/>
                </a:cubicBezTo>
                <a:cubicBezTo>
                  <a:pt x="56" y="96"/>
                  <a:pt x="54" y="95"/>
                  <a:pt x="52" y="94"/>
                </a:cubicBezTo>
                <a:cubicBezTo>
                  <a:pt x="49" y="91"/>
                  <a:pt x="46" y="90"/>
                  <a:pt x="45" y="89"/>
                </a:cubicBezTo>
                <a:cubicBezTo>
                  <a:pt x="43" y="88"/>
                  <a:pt x="42" y="86"/>
                  <a:pt x="41" y="84"/>
                </a:cubicBezTo>
                <a:cubicBezTo>
                  <a:pt x="40" y="82"/>
                  <a:pt x="40" y="80"/>
                  <a:pt x="40" y="78"/>
                </a:cubicBezTo>
                <a:cubicBezTo>
                  <a:pt x="40" y="74"/>
                  <a:pt x="41" y="71"/>
                  <a:pt x="43" y="69"/>
                </a:cubicBezTo>
                <a:cubicBezTo>
                  <a:pt x="45" y="67"/>
                  <a:pt x="48" y="66"/>
                  <a:pt x="52" y="66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6"/>
                  <a:pt x="58" y="66"/>
                  <a:pt x="58" y="66"/>
                </a:cubicBezTo>
                <a:cubicBezTo>
                  <a:pt x="61" y="66"/>
                  <a:pt x="64" y="67"/>
                  <a:pt x="66" y="69"/>
                </a:cubicBezTo>
                <a:cubicBezTo>
                  <a:pt x="68" y="71"/>
                  <a:pt x="68" y="74"/>
                  <a:pt x="68" y="77"/>
                </a:cubicBezTo>
                <a:cubicBezTo>
                  <a:pt x="68" y="78"/>
                  <a:pt x="68" y="79"/>
                  <a:pt x="68" y="80"/>
                </a:cubicBezTo>
                <a:close/>
                <a:moveTo>
                  <a:pt x="44" y="33"/>
                </a:moveTo>
                <a:cubicBezTo>
                  <a:pt x="67" y="35"/>
                  <a:pt x="67" y="35"/>
                  <a:pt x="67" y="35"/>
                </a:cubicBezTo>
                <a:cubicBezTo>
                  <a:pt x="74" y="17"/>
                  <a:pt x="74" y="17"/>
                  <a:pt x="74" y="17"/>
                </a:cubicBezTo>
                <a:cubicBezTo>
                  <a:pt x="62" y="10"/>
                  <a:pt x="62" y="10"/>
                  <a:pt x="62" y="10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5"/>
                  <a:pt x="59" y="5"/>
                  <a:pt x="59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24"/>
                  <a:pt x="53" y="24"/>
                  <a:pt x="53" y="24"/>
                </a:cubicBezTo>
                <a:cubicBezTo>
                  <a:pt x="47" y="0"/>
                  <a:pt x="47" y="0"/>
                  <a:pt x="47" y="0"/>
                </a:cubicBezTo>
                <a:cubicBezTo>
                  <a:pt x="34" y="4"/>
                  <a:pt x="34" y="4"/>
                  <a:pt x="34" y="4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38" y="45"/>
                </a:moveTo>
                <a:cubicBezTo>
                  <a:pt x="36" y="45"/>
                  <a:pt x="34" y="43"/>
                  <a:pt x="34" y="41"/>
                </a:cubicBezTo>
                <a:cubicBezTo>
                  <a:pt x="34" y="39"/>
                  <a:pt x="36" y="37"/>
                  <a:pt x="38" y="37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5" y="41"/>
                  <a:pt x="75" y="43"/>
                </a:cubicBezTo>
                <a:cubicBezTo>
                  <a:pt x="75" y="45"/>
                  <a:pt x="73" y="47"/>
                  <a:pt x="71" y="47"/>
                </a:cubicBezTo>
                <a:lnTo>
                  <a:pt x="38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Freeform 5579"/>
          <p:cNvSpPr>
            <a:spLocks noEditPoints="1"/>
          </p:cNvSpPr>
          <p:nvPr/>
        </p:nvSpPr>
        <p:spPr bwMode="auto">
          <a:xfrm rot="20458786">
            <a:off x="7362918" y="1779662"/>
            <a:ext cx="402912" cy="473848"/>
          </a:xfrm>
          <a:custGeom>
            <a:avLst/>
            <a:gdLst>
              <a:gd name="T0" fmla="*/ 17 w 111"/>
              <a:gd name="T1" fmla="*/ 76 h 130"/>
              <a:gd name="T2" fmla="*/ 15 w 111"/>
              <a:gd name="T3" fmla="*/ 81 h 130"/>
              <a:gd name="T4" fmla="*/ 2 w 111"/>
              <a:gd name="T5" fmla="*/ 124 h 130"/>
              <a:gd name="T6" fmla="*/ 111 w 111"/>
              <a:gd name="T7" fmla="*/ 130 h 130"/>
              <a:gd name="T8" fmla="*/ 98 w 111"/>
              <a:gd name="T9" fmla="*/ 120 h 130"/>
              <a:gd name="T10" fmla="*/ 96 w 111"/>
              <a:gd name="T11" fmla="*/ 101 h 130"/>
              <a:gd name="T12" fmla="*/ 91 w 111"/>
              <a:gd name="T13" fmla="*/ 71 h 130"/>
              <a:gd name="T14" fmla="*/ 86 w 111"/>
              <a:gd name="T15" fmla="*/ 65 h 130"/>
              <a:gd name="T16" fmla="*/ 37 w 111"/>
              <a:gd name="T17" fmla="*/ 48 h 130"/>
              <a:gd name="T18" fmla="*/ 56 w 111"/>
              <a:gd name="T19" fmla="*/ 80 h 130"/>
              <a:gd name="T20" fmla="*/ 56 w 111"/>
              <a:gd name="T21" fmla="*/ 74 h 130"/>
              <a:gd name="T22" fmla="*/ 53 w 111"/>
              <a:gd name="T23" fmla="*/ 74 h 130"/>
              <a:gd name="T24" fmla="*/ 53 w 111"/>
              <a:gd name="T25" fmla="*/ 80 h 130"/>
              <a:gd name="T26" fmla="*/ 66 w 111"/>
              <a:gd name="T27" fmla="*/ 88 h 130"/>
              <a:gd name="T28" fmla="*/ 70 w 111"/>
              <a:gd name="T29" fmla="*/ 99 h 130"/>
              <a:gd name="T30" fmla="*/ 58 w 111"/>
              <a:gd name="T31" fmla="*/ 114 h 130"/>
              <a:gd name="T32" fmla="*/ 52 w 111"/>
              <a:gd name="T33" fmla="*/ 118 h 130"/>
              <a:gd name="T34" fmla="*/ 44 w 111"/>
              <a:gd name="T35" fmla="*/ 110 h 130"/>
              <a:gd name="T36" fmla="*/ 40 w 111"/>
              <a:gd name="T37" fmla="*/ 96 h 130"/>
              <a:gd name="T38" fmla="*/ 52 w 111"/>
              <a:gd name="T39" fmla="*/ 99 h 130"/>
              <a:gd name="T40" fmla="*/ 54 w 111"/>
              <a:gd name="T41" fmla="*/ 106 h 130"/>
              <a:gd name="T42" fmla="*/ 57 w 111"/>
              <a:gd name="T43" fmla="*/ 103 h 130"/>
              <a:gd name="T44" fmla="*/ 52 w 111"/>
              <a:gd name="T45" fmla="*/ 94 h 130"/>
              <a:gd name="T46" fmla="*/ 41 w 111"/>
              <a:gd name="T47" fmla="*/ 84 h 130"/>
              <a:gd name="T48" fmla="*/ 43 w 111"/>
              <a:gd name="T49" fmla="*/ 69 h 130"/>
              <a:gd name="T50" fmla="*/ 52 w 111"/>
              <a:gd name="T51" fmla="*/ 62 h 130"/>
              <a:gd name="T52" fmla="*/ 58 w 111"/>
              <a:gd name="T53" fmla="*/ 66 h 130"/>
              <a:gd name="T54" fmla="*/ 68 w 111"/>
              <a:gd name="T55" fmla="*/ 77 h 130"/>
              <a:gd name="T56" fmla="*/ 44 w 111"/>
              <a:gd name="T57" fmla="*/ 33 h 130"/>
              <a:gd name="T58" fmla="*/ 74 w 111"/>
              <a:gd name="T59" fmla="*/ 17 h 130"/>
              <a:gd name="T60" fmla="*/ 59 w 111"/>
              <a:gd name="T61" fmla="*/ 26 h 130"/>
              <a:gd name="T62" fmla="*/ 52 w 111"/>
              <a:gd name="T63" fmla="*/ 5 h 130"/>
              <a:gd name="T64" fmla="*/ 47 w 111"/>
              <a:gd name="T65" fmla="*/ 0 h 130"/>
              <a:gd name="T66" fmla="*/ 44 w 111"/>
              <a:gd name="T67" fmla="*/ 33 h 130"/>
              <a:gd name="T68" fmla="*/ 34 w 111"/>
              <a:gd name="T69" fmla="*/ 41 h 130"/>
              <a:gd name="T70" fmla="*/ 71 w 111"/>
              <a:gd name="T71" fmla="*/ 39 h 130"/>
              <a:gd name="T72" fmla="*/ 71 w 111"/>
              <a:gd name="T73" fmla="*/ 4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130">
                <a:moveTo>
                  <a:pt x="37" y="48"/>
                </a:moveTo>
                <a:cubicBezTo>
                  <a:pt x="29" y="57"/>
                  <a:pt x="22" y="67"/>
                  <a:pt x="17" y="76"/>
                </a:cubicBezTo>
                <a:cubicBezTo>
                  <a:pt x="20" y="79"/>
                  <a:pt x="20" y="79"/>
                  <a:pt x="20" y="79"/>
                </a:cubicBezTo>
                <a:cubicBezTo>
                  <a:pt x="15" y="81"/>
                  <a:pt x="15" y="81"/>
                  <a:pt x="15" y="81"/>
                </a:cubicBezTo>
                <a:cubicBezTo>
                  <a:pt x="9" y="94"/>
                  <a:pt x="7" y="108"/>
                  <a:pt x="11" y="123"/>
                </a:cubicBezTo>
                <a:cubicBezTo>
                  <a:pt x="8" y="123"/>
                  <a:pt x="5" y="124"/>
                  <a:pt x="2" y="124"/>
                </a:cubicBezTo>
                <a:cubicBezTo>
                  <a:pt x="1" y="126"/>
                  <a:pt x="0" y="128"/>
                  <a:pt x="0" y="130"/>
                </a:cubicBezTo>
                <a:cubicBezTo>
                  <a:pt x="37" y="130"/>
                  <a:pt x="74" y="130"/>
                  <a:pt x="111" y="130"/>
                </a:cubicBezTo>
                <a:cubicBezTo>
                  <a:pt x="110" y="128"/>
                  <a:pt x="108" y="127"/>
                  <a:pt x="107" y="125"/>
                </a:cubicBezTo>
                <a:cubicBezTo>
                  <a:pt x="104" y="124"/>
                  <a:pt x="101" y="122"/>
                  <a:pt x="98" y="120"/>
                </a:cubicBezTo>
                <a:cubicBezTo>
                  <a:pt x="99" y="115"/>
                  <a:pt x="100" y="111"/>
                  <a:pt x="100" y="106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99" y="88"/>
                  <a:pt x="96" y="79"/>
                  <a:pt x="91" y="71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5"/>
                  <a:pt x="86" y="65"/>
                  <a:pt x="86" y="65"/>
                </a:cubicBezTo>
                <a:cubicBezTo>
                  <a:pt x="82" y="59"/>
                  <a:pt x="76" y="54"/>
                  <a:pt x="70" y="50"/>
                </a:cubicBezTo>
                <a:cubicBezTo>
                  <a:pt x="59" y="49"/>
                  <a:pt x="48" y="49"/>
                  <a:pt x="37" y="48"/>
                </a:cubicBezTo>
                <a:close/>
                <a:moveTo>
                  <a:pt x="68" y="80"/>
                </a:moveTo>
                <a:cubicBezTo>
                  <a:pt x="56" y="80"/>
                  <a:pt x="56" y="80"/>
                  <a:pt x="56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6"/>
                  <a:pt x="56" y="74"/>
                  <a:pt x="56" y="74"/>
                </a:cubicBezTo>
                <a:cubicBezTo>
                  <a:pt x="56" y="73"/>
                  <a:pt x="55" y="73"/>
                  <a:pt x="54" y="73"/>
                </a:cubicBezTo>
                <a:cubicBezTo>
                  <a:pt x="54" y="73"/>
                  <a:pt x="53" y="73"/>
                  <a:pt x="53" y="74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8"/>
                  <a:pt x="53" y="79"/>
                  <a:pt x="53" y="80"/>
                </a:cubicBezTo>
                <a:cubicBezTo>
                  <a:pt x="54" y="81"/>
                  <a:pt x="56" y="82"/>
                  <a:pt x="60" y="84"/>
                </a:cubicBezTo>
                <a:cubicBezTo>
                  <a:pt x="63" y="86"/>
                  <a:pt x="65" y="88"/>
                  <a:pt x="66" y="88"/>
                </a:cubicBezTo>
                <a:cubicBezTo>
                  <a:pt x="67" y="89"/>
                  <a:pt x="68" y="91"/>
                  <a:pt x="69" y="93"/>
                </a:cubicBezTo>
                <a:cubicBezTo>
                  <a:pt x="69" y="94"/>
                  <a:pt x="70" y="97"/>
                  <a:pt x="70" y="99"/>
                </a:cubicBezTo>
                <a:cubicBezTo>
                  <a:pt x="70" y="103"/>
                  <a:pt x="69" y="107"/>
                  <a:pt x="67" y="109"/>
                </a:cubicBezTo>
                <a:cubicBezTo>
                  <a:pt x="65" y="112"/>
                  <a:pt x="62" y="113"/>
                  <a:pt x="58" y="114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49" y="113"/>
                  <a:pt x="46" y="112"/>
                  <a:pt x="44" y="110"/>
                </a:cubicBezTo>
                <a:cubicBezTo>
                  <a:pt x="41" y="108"/>
                  <a:pt x="40" y="104"/>
                  <a:pt x="40" y="99"/>
                </a:cubicBezTo>
                <a:cubicBezTo>
                  <a:pt x="40" y="96"/>
                  <a:pt x="40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102"/>
                  <a:pt x="52" y="104"/>
                  <a:pt x="52" y="105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5" y="106"/>
                  <a:pt x="56" y="106"/>
                  <a:pt x="56" y="106"/>
                </a:cubicBezTo>
                <a:cubicBezTo>
                  <a:pt x="56" y="105"/>
                  <a:pt x="57" y="104"/>
                  <a:pt x="57" y="103"/>
                </a:cubicBezTo>
                <a:cubicBezTo>
                  <a:pt x="57" y="101"/>
                  <a:pt x="56" y="99"/>
                  <a:pt x="56" y="97"/>
                </a:cubicBezTo>
                <a:cubicBezTo>
                  <a:pt x="56" y="96"/>
                  <a:pt x="54" y="95"/>
                  <a:pt x="52" y="94"/>
                </a:cubicBezTo>
                <a:cubicBezTo>
                  <a:pt x="49" y="91"/>
                  <a:pt x="46" y="90"/>
                  <a:pt x="45" y="89"/>
                </a:cubicBezTo>
                <a:cubicBezTo>
                  <a:pt x="43" y="88"/>
                  <a:pt x="42" y="86"/>
                  <a:pt x="41" y="84"/>
                </a:cubicBezTo>
                <a:cubicBezTo>
                  <a:pt x="40" y="82"/>
                  <a:pt x="40" y="80"/>
                  <a:pt x="40" y="78"/>
                </a:cubicBezTo>
                <a:cubicBezTo>
                  <a:pt x="40" y="74"/>
                  <a:pt x="41" y="71"/>
                  <a:pt x="43" y="69"/>
                </a:cubicBezTo>
                <a:cubicBezTo>
                  <a:pt x="45" y="67"/>
                  <a:pt x="48" y="66"/>
                  <a:pt x="52" y="66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6"/>
                  <a:pt x="58" y="66"/>
                  <a:pt x="58" y="66"/>
                </a:cubicBezTo>
                <a:cubicBezTo>
                  <a:pt x="61" y="66"/>
                  <a:pt x="64" y="67"/>
                  <a:pt x="66" y="69"/>
                </a:cubicBezTo>
                <a:cubicBezTo>
                  <a:pt x="68" y="71"/>
                  <a:pt x="68" y="74"/>
                  <a:pt x="68" y="77"/>
                </a:cubicBezTo>
                <a:cubicBezTo>
                  <a:pt x="68" y="78"/>
                  <a:pt x="68" y="79"/>
                  <a:pt x="68" y="80"/>
                </a:cubicBezTo>
                <a:close/>
                <a:moveTo>
                  <a:pt x="44" y="33"/>
                </a:moveTo>
                <a:cubicBezTo>
                  <a:pt x="67" y="35"/>
                  <a:pt x="67" y="35"/>
                  <a:pt x="67" y="35"/>
                </a:cubicBezTo>
                <a:cubicBezTo>
                  <a:pt x="74" y="17"/>
                  <a:pt x="74" y="17"/>
                  <a:pt x="74" y="17"/>
                </a:cubicBezTo>
                <a:cubicBezTo>
                  <a:pt x="62" y="10"/>
                  <a:pt x="62" y="10"/>
                  <a:pt x="62" y="10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5"/>
                  <a:pt x="59" y="5"/>
                  <a:pt x="59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24"/>
                  <a:pt x="53" y="24"/>
                  <a:pt x="53" y="24"/>
                </a:cubicBezTo>
                <a:cubicBezTo>
                  <a:pt x="47" y="0"/>
                  <a:pt x="47" y="0"/>
                  <a:pt x="47" y="0"/>
                </a:cubicBezTo>
                <a:cubicBezTo>
                  <a:pt x="34" y="4"/>
                  <a:pt x="34" y="4"/>
                  <a:pt x="34" y="4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38" y="45"/>
                </a:moveTo>
                <a:cubicBezTo>
                  <a:pt x="36" y="45"/>
                  <a:pt x="34" y="43"/>
                  <a:pt x="34" y="41"/>
                </a:cubicBezTo>
                <a:cubicBezTo>
                  <a:pt x="34" y="39"/>
                  <a:pt x="36" y="37"/>
                  <a:pt x="38" y="37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5" y="41"/>
                  <a:pt x="75" y="43"/>
                </a:cubicBezTo>
                <a:cubicBezTo>
                  <a:pt x="75" y="45"/>
                  <a:pt x="73" y="47"/>
                  <a:pt x="71" y="47"/>
                </a:cubicBezTo>
                <a:lnTo>
                  <a:pt x="38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0667394">
            <a:off x="3868440" y="2488219"/>
            <a:ext cx="312845" cy="887335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20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20667394">
            <a:off x="4129411" y="1994784"/>
            <a:ext cx="453346" cy="1285844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8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9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20667394">
            <a:off x="4621814" y="2240611"/>
            <a:ext cx="312845" cy="887335"/>
            <a:chOff x="2174409" y="3260799"/>
            <a:chExt cx="384175" cy="968376"/>
          </a:xfrm>
          <a:solidFill>
            <a:schemeClr val="bg1"/>
          </a:solidFill>
        </p:grpSpPr>
        <p:sp>
          <p:nvSpPr>
            <p:cNvPr id="16" name="Freeform 82"/>
            <p:cNvSpPr/>
            <p:nvPr/>
          </p:nvSpPr>
          <p:spPr bwMode="auto">
            <a:xfrm>
              <a:off x="2174409" y="3427487"/>
              <a:ext cx="384175" cy="801688"/>
            </a:xfrm>
            <a:custGeom>
              <a:avLst/>
              <a:gdLst>
                <a:gd name="T0" fmla="*/ 54 w 71"/>
                <a:gd name="T1" fmla="*/ 0 h 148"/>
                <a:gd name="T2" fmla="*/ 18 w 71"/>
                <a:gd name="T3" fmla="*/ 0 h 148"/>
                <a:gd name="T4" fmla="*/ 0 w 71"/>
                <a:gd name="T5" fmla="*/ 14 h 148"/>
                <a:gd name="T6" fmla="*/ 0 w 71"/>
                <a:gd name="T7" fmla="*/ 15 h 148"/>
                <a:gd name="T8" fmla="*/ 0 w 71"/>
                <a:gd name="T9" fmla="*/ 17 h 148"/>
                <a:gd name="T10" fmla="*/ 0 w 71"/>
                <a:gd name="T11" fmla="*/ 66 h 148"/>
                <a:gd name="T12" fmla="*/ 6 w 71"/>
                <a:gd name="T13" fmla="*/ 72 h 148"/>
                <a:gd name="T14" fmla="*/ 12 w 71"/>
                <a:gd name="T15" fmla="*/ 66 h 148"/>
                <a:gd name="T16" fmla="*/ 12 w 71"/>
                <a:gd name="T17" fmla="*/ 24 h 148"/>
                <a:gd name="T18" fmla="*/ 17 w 71"/>
                <a:gd name="T19" fmla="*/ 24 h 148"/>
                <a:gd name="T20" fmla="*/ 17 w 71"/>
                <a:gd name="T21" fmla="*/ 65 h 148"/>
                <a:gd name="T22" fmla="*/ 17 w 71"/>
                <a:gd name="T23" fmla="*/ 66 h 148"/>
                <a:gd name="T24" fmla="*/ 17 w 71"/>
                <a:gd name="T25" fmla="*/ 139 h 148"/>
                <a:gd name="T26" fmla="*/ 25 w 71"/>
                <a:gd name="T27" fmla="*/ 148 h 148"/>
                <a:gd name="T28" fmla="*/ 33 w 71"/>
                <a:gd name="T29" fmla="*/ 139 h 148"/>
                <a:gd name="T30" fmla="*/ 33 w 71"/>
                <a:gd name="T31" fmla="*/ 75 h 148"/>
                <a:gd name="T32" fmla="*/ 37 w 71"/>
                <a:gd name="T33" fmla="*/ 75 h 148"/>
                <a:gd name="T34" fmla="*/ 37 w 71"/>
                <a:gd name="T35" fmla="*/ 139 h 148"/>
                <a:gd name="T36" fmla="*/ 45 w 71"/>
                <a:gd name="T37" fmla="*/ 148 h 148"/>
                <a:gd name="T38" fmla="*/ 54 w 71"/>
                <a:gd name="T39" fmla="*/ 139 h 148"/>
                <a:gd name="T40" fmla="*/ 54 w 71"/>
                <a:gd name="T41" fmla="*/ 65 h 148"/>
                <a:gd name="T42" fmla="*/ 54 w 71"/>
                <a:gd name="T43" fmla="*/ 64 h 148"/>
                <a:gd name="T44" fmla="*/ 54 w 71"/>
                <a:gd name="T45" fmla="*/ 24 h 148"/>
                <a:gd name="T46" fmla="*/ 58 w 71"/>
                <a:gd name="T47" fmla="*/ 24 h 148"/>
                <a:gd name="T48" fmla="*/ 58 w 71"/>
                <a:gd name="T49" fmla="*/ 66 h 148"/>
                <a:gd name="T50" fmla="*/ 64 w 71"/>
                <a:gd name="T51" fmla="*/ 72 h 148"/>
                <a:gd name="T52" fmla="*/ 71 w 71"/>
                <a:gd name="T53" fmla="*/ 66 h 148"/>
                <a:gd name="T54" fmla="*/ 71 w 71"/>
                <a:gd name="T55" fmla="*/ 17 h 148"/>
                <a:gd name="T56" fmla="*/ 71 w 71"/>
                <a:gd name="T57" fmla="*/ 15 h 148"/>
                <a:gd name="T58" fmla="*/ 71 w 71"/>
                <a:gd name="T59" fmla="*/ 14 h 148"/>
                <a:gd name="T60" fmla="*/ 54 w 71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48">
                  <a:moveTo>
                    <a:pt x="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1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2"/>
                    <a:pt x="6" y="72"/>
                  </a:cubicBezTo>
                  <a:cubicBezTo>
                    <a:pt x="9" y="72"/>
                    <a:pt x="12" y="70"/>
                    <a:pt x="12" y="6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44"/>
                    <a:pt x="21" y="148"/>
                    <a:pt x="25" y="148"/>
                  </a:cubicBezTo>
                  <a:cubicBezTo>
                    <a:pt x="30" y="148"/>
                    <a:pt x="33" y="144"/>
                    <a:pt x="33" y="13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4"/>
                    <a:pt x="41" y="148"/>
                    <a:pt x="45" y="148"/>
                  </a:cubicBezTo>
                  <a:cubicBezTo>
                    <a:pt x="50" y="148"/>
                    <a:pt x="54" y="144"/>
                    <a:pt x="54" y="139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70"/>
                    <a:pt x="61" y="72"/>
                    <a:pt x="64" y="72"/>
                  </a:cubicBezTo>
                  <a:cubicBezTo>
                    <a:pt x="68" y="72"/>
                    <a:pt x="71" y="70"/>
                    <a:pt x="71" y="6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6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2288709" y="3260799"/>
              <a:ext cx="150812" cy="15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971600" y="2531274"/>
            <a:ext cx="2472847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 Type something here Type </a:t>
            </a:r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something here</a:t>
            </a:r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Type something here Type something here Type something here Type something here Type something </a:t>
            </a:r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5595" y="1988825"/>
            <a:ext cx="220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05600" y="3754511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74%</a:t>
            </a:r>
            <a:endParaRPr lang="en-US" altLang="zh-CN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96988" y="3668835"/>
            <a:ext cx="279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 Type something here </a:t>
            </a:r>
            <a:endParaRPr lang="zh-CN" altLang="en-US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26634" y="1429780"/>
            <a:ext cx="1199993" cy="12121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8" name="圆角矩形 71"/>
          <p:cNvSpPr/>
          <p:nvPr/>
        </p:nvSpPr>
        <p:spPr>
          <a:xfrm rot="5400000">
            <a:off x="2291267" y="1853028"/>
            <a:ext cx="369364" cy="365656"/>
          </a:xfrm>
          <a:custGeom>
            <a:avLst/>
            <a:gdLst/>
            <a:ahLst/>
            <a:cxnLst/>
            <a:rect l="l" t="t" r="r" b="b"/>
            <a:pathLst>
              <a:path w="188854" h="188853">
                <a:moveTo>
                  <a:pt x="94426" y="188853"/>
                </a:moveTo>
                <a:cubicBezTo>
                  <a:pt x="94427" y="188853"/>
                  <a:pt x="94427" y="188853"/>
                  <a:pt x="94427" y="188853"/>
                </a:cubicBezTo>
                <a:lnTo>
                  <a:pt x="94427" y="188853"/>
                </a:lnTo>
                <a:close/>
                <a:moveTo>
                  <a:pt x="75358" y="7899"/>
                </a:moveTo>
                <a:cubicBezTo>
                  <a:pt x="80238" y="3018"/>
                  <a:pt x="86980" y="0"/>
                  <a:pt x="94427" y="0"/>
                </a:cubicBezTo>
                <a:lnTo>
                  <a:pt x="94427" y="1"/>
                </a:lnTo>
                <a:cubicBezTo>
                  <a:pt x="109322" y="1"/>
                  <a:pt x="121395" y="12075"/>
                  <a:pt x="121396" y="26969"/>
                </a:cubicBezTo>
                <a:lnTo>
                  <a:pt x="121395" y="67459"/>
                </a:lnTo>
                <a:lnTo>
                  <a:pt x="161886" y="67460"/>
                </a:lnTo>
                <a:cubicBezTo>
                  <a:pt x="176780" y="67460"/>
                  <a:pt x="188853" y="79534"/>
                  <a:pt x="188854" y="94428"/>
                </a:cubicBezTo>
                <a:lnTo>
                  <a:pt x="188852" y="94428"/>
                </a:lnTo>
                <a:cubicBezTo>
                  <a:pt x="188853" y="109322"/>
                  <a:pt x="176779" y="121396"/>
                  <a:pt x="161885" y="121395"/>
                </a:cubicBezTo>
                <a:lnTo>
                  <a:pt x="121395" y="121395"/>
                </a:lnTo>
                <a:lnTo>
                  <a:pt x="121395" y="161885"/>
                </a:lnTo>
                <a:cubicBezTo>
                  <a:pt x="121394" y="176779"/>
                  <a:pt x="109321" y="188853"/>
                  <a:pt x="94427" y="188853"/>
                </a:cubicBezTo>
                <a:cubicBezTo>
                  <a:pt x="79533" y="188853"/>
                  <a:pt x="67459" y="176779"/>
                  <a:pt x="67459" y="161885"/>
                </a:cubicBezTo>
                <a:lnTo>
                  <a:pt x="67460" y="121395"/>
                </a:lnTo>
                <a:lnTo>
                  <a:pt x="26969" y="121395"/>
                </a:lnTo>
                <a:cubicBezTo>
                  <a:pt x="12074" y="121395"/>
                  <a:pt x="1" y="109321"/>
                  <a:pt x="0" y="94427"/>
                </a:cubicBezTo>
                <a:lnTo>
                  <a:pt x="1" y="94428"/>
                </a:lnTo>
                <a:cubicBezTo>
                  <a:pt x="0" y="79534"/>
                  <a:pt x="12075" y="67460"/>
                  <a:pt x="26969" y="67459"/>
                </a:cubicBezTo>
                <a:lnTo>
                  <a:pt x="67460" y="67459"/>
                </a:lnTo>
                <a:lnTo>
                  <a:pt x="67459" y="26968"/>
                </a:lnTo>
                <a:cubicBezTo>
                  <a:pt x="67460" y="19521"/>
                  <a:pt x="70477" y="12780"/>
                  <a:pt x="75358" y="7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51280" y="1452007"/>
            <a:ext cx="1199993" cy="12121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0" name="圆角矩形 71"/>
          <p:cNvSpPr/>
          <p:nvPr/>
        </p:nvSpPr>
        <p:spPr>
          <a:xfrm rot="5400000">
            <a:off x="4315913" y="1840108"/>
            <a:ext cx="369364" cy="365656"/>
          </a:xfrm>
          <a:custGeom>
            <a:avLst/>
            <a:gdLst/>
            <a:ahLst/>
            <a:cxnLst/>
            <a:rect l="l" t="t" r="r" b="b"/>
            <a:pathLst>
              <a:path w="188854" h="188853">
                <a:moveTo>
                  <a:pt x="94426" y="188853"/>
                </a:moveTo>
                <a:cubicBezTo>
                  <a:pt x="94427" y="188853"/>
                  <a:pt x="94427" y="188853"/>
                  <a:pt x="94427" y="188853"/>
                </a:cubicBezTo>
                <a:lnTo>
                  <a:pt x="94427" y="188853"/>
                </a:lnTo>
                <a:close/>
                <a:moveTo>
                  <a:pt x="75358" y="7899"/>
                </a:moveTo>
                <a:cubicBezTo>
                  <a:pt x="80238" y="3018"/>
                  <a:pt x="86980" y="0"/>
                  <a:pt x="94427" y="0"/>
                </a:cubicBezTo>
                <a:lnTo>
                  <a:pt x="94427" y="1"/>
                </a:lnTo>
                <a:cubicBezTo>
                  <a:pt x="109322" y="1"/>
                  <a:pt x="121395" y="12075"/>
                  <a:pt x="121396" y="26969"/>
                </a:cubicBezTo>
                <a:lnTo>
                  <a:pt x="121395" y="67459"/>
                </a:lnTo>
                <a:lnTo>
                  <a:pt x="161886" y="67460"/>
                </a:lnTo>
                <a:cubicBezTo>
                  <a:pt x="176780" y="67460"/>
                  <a:pt x="188853" y="79534"/>
                  <a:pt x="188854" y="94428"/>
                </a:cubicBezTo>
                <a:lnTo>
                  <a:pt x="188852" y="94428"/>
                </a:lnTo>
                <a:cubicBezTo>
                  <a:pt x="188853" y="109322"/>
                  <a:pt x="176779" y="121396"/>
                  <a:pt x="161885" y="121395"/>
                </a:cubicBezTo>
                <a:lnTo>
                  <a:pt x="121395" y="121395"/>
                </a:lnTo>
                <a:lnTo>
                  <a:pt x="121395" y="161885"/>
                </a:lnTo>
                <a:cubicBezTo>
                  <a:pt x="121394" y="176779"/>
                  <a:pt x="109321" y="188853"/>
                  <a:pt x="94427" y="188853"/>
                </a:cubicBezTo>
                <a:cubicBezTo>
                  <a:pt x="79533" y="188853"/>
                  <a:pt x="67459" y="176779"/>
                  <a:pt x="67459" y="161885"/>
                </a:cubicBezTo>
                <a:lnTo>
                  <a:pt x="67460" y="121395"/>
                </a:lnTo>
                <a:lnTo>
                  <a:pt x="26969" y="121395"/>
                </a:lnTo>
                <a:cubicBezTo>
                  <a:pt x="12074" y="121395"/>
                  <a:pt x="1" y="109321"/>
                  <a:pt x="0" y="94427"/>
                </a:cubicBezTo>
                <a:lnTo>
                  <a:pt x="1" y="94428"/>
                </a:lnTo>
                <a:cubicBezTo>
                  <a:pt x="0" y="79534"/>
                  <a:pt x="12075" y="67460"/>
                  <a:pt x="26969" y="67459"/>
                </a:cubicBezTo>
                <a:lnTo>
                  <a:pt x="67460" y="67459"/>
                </a:lnTo>
                <a:lnTo>
                  <a:pt x="67459" y="26968"/>
                </a:lnTo>
                <a:cubicBezTo>
                  <a:pt x="67460" y="19521"/>
                  <a:pt x="70477" y="12780"/>
                  <a:pt x="75358" y="7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75925" y="1439087"/>
            <a:ext cx="1199993" cy="12121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等于号 11"/>
          <p:cNvSpPr/>
          <p:nvPr/>
        </p:nvSpPr>
        <p:spPr>
          <a:xfrm>
            <a:off x="6245538" y="1873932"/>
            <a:ext cx="558159" cy="34246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74499" y="1461313"/>
            <a:ext cx="1199993" cy="12121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4" name="Freeform 5723"/>
          <p:cNvSpPr>
            <a:spLocks noEditPoints="1"/>
          </p:cNvSpPr>
          <p:nvPr/>
        </p:nvSpPr>
        <p:spPr bwMode="auto">
          <a:xfrm>
            <a:off x="1221832" y="1811811"/>
            <a:ext cx="409597" cy="466703"/>
          </a:xfrm>
          <a:custGeom>
            <a:avLst/>
            <a:gdLst>
              <a:gd name="T0" fmla="*/ 29 w 59"/>
              <a:gd name="T1" fmla="*/ 38 h 66"/>
              <a:gd name="T2" fmla="*/ 30 w 59"/>
              <a:gd name="T3" fmla="*/ 38 h 66"/>
              <a:gd name="T4" fmla="*/ 30 w 59"/>
              <a:gd name="T5" fmla="*/ 38 h 66"/>
              <a:gd name="T6" fmla="*/ 39 w 59"/>
              <a:gd name="T7" fmla="*/ 16 h 66"/>
              <a:gd name="T8" fmla="*/ 19 w 59"/>
              <a:gd name="T9" fmla="*/ 22 h 66"/>
              <a:gd name="T10" fmla="*/ 13 w 59"/>
              <a:gd name="T11" fmla="*/ 45 h 66"/>
              <a:gd name="T12" fmla="*/ 15 w 59"/>
              <a:gd name="T13" fmla="*/ 49 h 66"/>
              <a:gd name="T14" fmla="*/ 16 w 59"/>
              <a:gd name="T15" fmla="*/ 50 h 66"/>
              <a:gd name="T16" fmla="*/ 21 w 59"/>
              <a:gd name="T17" fmla="*/ 63 h 66"/>
              <a:gd name="T18" fmla="*/ 13 w 59"/>
              <a:gd name="T19" fmla="*/ 53 h 66"/>
              <a:gd name="T20" fmla="*/ 13 w 59"/>
              <a:gd name="T21" fmla="*/ 52 h 66"/>
              <a:gd name="T22" fmla="*/ 12 w 59"/>
              <a:gd name="T23" fmla="*/ 50 h 66"/>
              <a:gd name="T24" fmla="*/ 11 w 59"/>
              <a:gd name="T25" fmla="*/ 49 h 66"/>
              <a:gd name="T26" fmla="*/ 3 w 59"/>
              <a:gd name="T27" fmla="*/ 49 h 66"/>
              <a:gd name="T28" fmla="*/ 26 w 59"/>
              <a:gd name="T29" fmla="*/ 66 h 66"/>
              <a:gd name="T30" fmla="*/ 39 w 59"/>
              <a:gd name="T31" fmla="*/ 42 h 66"/>
              <a:gd name="T32" fmla="*/ 46 w 59"/>
              <a:gd name="T33" fmla="*/ 49 h 66"/>
              <a:gd name="T34" fmla="*/ 42 w 59"/>
              <a:gd name="T35" fmla="*/ 49 h 66"/>
              <a:gd name="T36" fmla="*/ 44 w 59"/>
              <a:gd name="T37" fmla="*/ 52 h 66"/>
              <a:gd name="T38" fmla="*/ 38 w 59"/>
              <a:gd name="T39" fmla="*/ 63 h 66"/>
              <a:gd name="T40" fmla="*/ 46 w 59"/>
              <a:gd name="T41" fmla="*/ 52 h 66"/>
              <a:gd name="T42" fmla="*/ 44 w 59"/>
              <a:gd name="T43" fmla="*/ 50 h 66"/>
              <a:gd name="T44" fmla="*/ 47 w 59"/>
              <a:gd name="T45" fmla="*/ 50 h 66"/>
              <a:gd name="T46" fmla="*/ 46 w 59"/>
              <a:gd name="T47" fmla="*/ 45 h 66"/>
              <a:gd name="T48" fmla="*/ 59 w 59"/>
              <a:gd name="T49" fmla="*/ 66 h 66"/>
              <a:gd name="T50" fmla="*/ 39 w 59"/>
              <a:gd name="T51" fmla="*/ 42 h 66"/>
              <a:gd name="T52" fmla="*/ 44 w 59"/>
              <a:gd name="T53" fmla="*/ 19 h 66"/>
              <a:gd name="T54" fmla="*/ 44 w 59"/>
              <a:gd name="T55" fmla="*/ 26 h 66"/>
              <a:gd name="T56" fmla="*/ 31 w 59"/>
              <a:gd name="T57" fmla="*/ 41 h 66"/>
              <a:gd name="T58" fmla="*/ 30 w 59"/>
              <a:gd name="T59" fmla="*/ 41 h 66"/>
              <a:gd name="T60" fmla="*/ 29 w 59"/>
              <a:gd name="T61" fmla="*/ 41 h 66"/>
              <a:gd name="T62" fmla="*/ 15 w 59"/>
              <a:gd name="T63" fmla="*/ 27 h 66"/>
              <a:gd name="T64" fmla="*/ 15 w 59"/>
              <a:gd name="T65" fmla="*/ 19 h 66"/>
              <a:gd name="T66" fmla="*/ 16 w 59"/>
              <a:gd name="T67" fmla="*/ 19 h 66"/>
              <a:gd name="T68" fmla="*/ 42 w 59"/>
              <a:gd name="T69" fmla="*/ 9 h 66"/>
              <a:gd name="T70" fmla="*/ 43 w 59"/>
              <a:gd name="T71" fmla="*/ 21 h 66"/>
              <a:gd name="T72" fmla="*/ 42 w 59"/>
              <a:gd name="T73" fmla="*/ 26 h 66"/>
              <a:gd name="T74" fmla="*/ 43 w 59"/>
              <a:gd name="T75" fmla="*/ 21 h 66"/>
              <a:gd name="T76" fmla="*/ 17 w 59"/>
              <a:gd name="T77" fmla="*/ 26 h 66"/>
              <a:gd name="T78" fmla="*/ 16 w 59"/>
              <a:gd name="T79" fmla="*/ 21 h 66"/>
              <a:gd name="T80" fmla="*/ 16 w 59"/>
              <a:gd name="T81" fmla="*/ 22 h 66"/>
              <a:gd name="T82" fmla="*/ 17 w 59"/>
              <a:gd name="T83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" h="66">
                <a:moveTo>
                  <a:pt x="19" y="22"/>
                </a:moveTo>
                <a:cubicBezTo>
                  <a:pt x="20" y="29"/>
                  <a:pt x="23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7" y="38"/>
                  <a:pt x="38" y="30"/>
                  <a:pt x="39" y="23"/>
                </a:cubicBezTo>
                <a:cubicBezTo>
                  <a:pt x="39" y="16"/>
                  <a:pt x="39" y="16"/>
                  <a:pt x="39" y="16"/>
                </a:cubicBezTo>
                <a:cubicBezTo>
                  <a:pt x="37" y="17"/>
                  <a:pt x="28" y="18"/>
                  <a:pt x="23" y="13"/>
                </a:cubicBezTo>
                <a:cubicBezTo>
                  <a:pt x="21" y="16"/>
                  <a:pt x="20" y="19"/>
                  <a:pt x="19" y="22"/>
                </a:cubicBezTo>
                <a:close/>
                <a:moveTo>
                  <a:pt x="19" y="42"/>
                </a:moveTo>
                <a:cubicBezTo>
                  <a:pt x="17" y="43"/>
                  <a:pt x="15" y="44"/>
                  <a:pt x="13" y="45"/>
                </a:cubicBezTo>
                <a:cubicBezTo>
                  <a:pt x="12" y="49"/>
                  <a:pt x="12" y="49"/>
                  <a:pt x="12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6" y="56"/>
                  <a:pt x="19" y="59"/>
                  <a:pt x="21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59"/>
                  <a:pt x="15" y="56"/>
                  <a:pt x="13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0"/>
                  <a:pt x="14" y="50"/>
                  <a:pt x="14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7"/>
                  <a:pt x="6" y="48"/>
                  <a:pt x="3" y="49"/>
                </a:cubicBezTo>
                <a:cubicBezTo>
                  <a:pt x="0" y="55"/>
                  <a:pt x="0" y="61"/>
                  <a:pt x="0" y="66"/>
                </a:cubicBezTo>
                <a:cubicBezTo>
                  <a:pt x="9" y="66"/>
                  <a:pt x="17" y="66"/>
                  <a:pt x="26" y="66"/>
                </a:cubicBezTo>
                <a:cubicBezTo>
                  <a:pt x="22" y="59"/>
                  <a:pt x="20" y="51"/>
                  <a:pt x="19" y="42"/>
                </a:cubicBezTo>
                <a:close/>
                <a:moveTo>
                  <a:pt x="39" y="42"/>
                </a:moveTo>
                <a:cubicBezTo>
                  <a:pt x="41" y="43"/>
                  <a:pt x="43" y="44"/>
                  <a:pt x="45" y="45"/>
                </a:cubicBezTo>
                <a:cubicBezTo>
                  <a:pt x="46" y="49"/>
                  <a:pt x="46" y="49"/>
                  <a:pt x="46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52"/>
                  <a:pt x="44" y="52"/>
                  <a:pt x="44" y="52"/>
                </a:cubicBezTo>
                <a:cubicBezTo>
                  <a:pt x="42" y="56"/>
                  <a:pt x="40" y="59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40" y="59"/>
                  <a:pt x="43" y="56"/>
                  <a:pt x="46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4" y="50"/>
                  <a:pt x="44" y="50"/>
                  <a:pt x="44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49"/>
                  <a:pt x="47" y="49"/>
                  <a:pt x="47" y="49"/>
                </a:cubicBezTo>
                <a:cubicBezTo>
                  <a:pt x="46" y="45"/>
                  <a:pt x="46" y="45"/>
                  <a:pt x="46" y="45"/>
                </a:cubicBezTo>
                <a:cubicBezTo>
                  <a:pt x="50" y="47"/>
                  <a:pt x="53" y="48"/>
                  <a:pt x="56" y="49"/>
                </a:cubicBezTo>
                <a:cubicBezTo>
                  <a:pt x="59" y="55"/>
                  <a:pt x="59" y="61"/>
                  <a:pt x="59" y="66"/>
                </a:cubicBezTo>
                <a:cubicBezTo>
                  <a:pt x="50" y="66"/>
                  <a:pt x="41" y="66"/>
                  <a:pt x="32" y="66"/>
                </a:cubicBezTo>
                <a:cubicBezTo>
                  <a:pt x="37" y="59"/>
                  <a:pt x="39" y="51"/>
                  <a:pt x="39" y="42"/>
                </a:cubicBezTo>
                <a:close/>
                <a:moveTo>
                  <a:pt x="43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21"/>
                  <a:pt x="45" y="22"/>
                </a:cubicBezTo>
                <a:cubicBezTo>
                  <a:pt x="45" y="24"/>
                  <a:pt x="44" y="26"/>
                  <a:pt x="44" y="26"/>
                </a:cubicBezTo>
                <a:cubicBezTo>
                  <a:pt x="44" y="27"/>
                  <a:pt x="42" y="28"/>
                  <a:pt x="41" y="28"/>
                </a:cubicBezTo>
                <a:cubicBezTo>
                  <a:pt x="40" y="35"/>
                  <a:pt x="37" y="40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30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41"/>
                  <a:pt x="19" y="35"/>
                  <a:pt x="18" y="29"/>
                </a:cubicBezTo>
                <a:cubicBezTo>
                  <a:pt x="17" y="28"/>
                  <a:pt x="15" y="28"/>
                  <a:pt x="15" y="27"/>
                </a:cubicBezTo>
                <a:cubicBezTo>
                  <a:pt x="15" y="26"/>
                  <a:pt x="14" y="24"/>
                  <a:pt x="14" y="22"/>
                </a:cubicBezTo>
                <a:cubicBezTo>
                  <a:pt x="14" y="21"/>
                  <a:pt x="14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6" y="19"/>
                  <a:pt x="16" y="19"/>
                </a:cubicBezTo>
                <a:cubicBezTo>
                  <a:pt x="15" y="12"/>
                  <a:pt x="15" y="7"/>
                  <a:pt x="23" y="5"/>
                </a:cubicBezTo>
                <a:cubicBezTo>
                  <a:pt x="31" y="0"/>
                  <a:pt x="39" y="2"/>
                  <a:pt x="42" y="9"/>
                </a:cubicBezTo>
                <a:cubicBezTo>
                  <a:pt x="44" y="11"/>
                  <a:pt x="44" y="15"/>
                  <a:pt x="43" y="19"/>
                </a:cubicBezTo>
                <a:close/>
                <a:moveTo>
                  <a:pt x="43" y="21"/>
                </a:moveTo>
                <a:cubicBezTo>
                  <a:pt x="42" y="22"/>
                  <a:pt x="42" y="24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5"/>
                  <a:pt x="43" y="23"/>
                  <a:pt x="43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lose/>
                <a:moveTo>
                  <a:pt x="17" y="26"/>
                </a:moveTo>
                <a:cubicBezTo>
                  <a:pt x="17" y="24"/>
                  <a:pt x="17" y="23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1"/>
                  <a:pt x="16" y="22"/>
                </a:cubicBezTo>
                <a:cubicBezTo>
                  <a:pt x="16" y="24"/>
                  <a:pt x="17" y="25"/>
                  <a:pt x="17" y="26"/>
                </a:cubicBezTo>
                <a:cubicBezTo>
                  <a:pt x="17" y="26"/>
                  <a:pt x="17" y="26"/>
                  <a:pt x="17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5" name="Freeform 5725"/>
          <p:cNvSpPr>
            <a:spLocks noEditPoints="1"/>
          </p:cNvSpPr>
          <p:nvPr/>
        </p:nvSpPr>
        <p:spPr bwMode="auto">
          <a:xfrm>
            <a:off x="5284231" y="1778674"/>
            <a:ext cx="383382" cy="509733"/>
          </a:xfrm>
          <a:custGeom>
            <a:avLst/>
            <a:gdLst>
              <a:gd name="T0" fmla="*/ 27 w 55"/>
              <a:gd name="T1" fmla="*/ 43 h 72"/>
              <a:gd name="T2" fmla="*/ 28 w 55"/>
              <a:gd name="T3" fmla="*/ 43 h 72"/>
              <a:gd name="T4" fmla="*/ 38 w 55"/>
              <a:gd name="T5" fmla="*/ 21 h 72"/>
              <a:gd name="T6" fmla="*/ 15 w 55"/>
              <a:gd name="T7" fmla="*/ 24 h 72"/>
              <a:gd name="T8" fmla="*/ 40 w 55"/>
              <a:gd name="T9" fmla="*/ 48 h 72"/>
              <a:gd name="T10" fmla="*/ 55 w 55"/>
              <a:gd name="T11" fmla="*/ 66 h 72"/>
              <a:gd name="T12" fmla="*/ 1 w 55"/>
              <a:gd name="T13" fmla="*/ 55 h 72"/>
              <a:gd name="T14" fmla="*/ 25 w 55"/>
              <a:gd name="T15" fmla="*/ 36 h 72"/>
              <a:gd name="T16" fmla="*/ 31 w 55"/>
              <a:gd name="T17" fmla="*/ 36 h 72"/>
              <a:gd name="T18" fmla="*/ 28 w 55"/>
              <a:gd name="T19" fmla="*/ 39 h 72"/>
              <a:gd name="T20" fmla="*/ 25 w 55"/>
              <a:gd name="T21" fmla="*/ 36 h 72"/>
              <a:gd name="T22" fmla="*/ 34 w 55"/>
              <a:gd name="T23" fmla="*/ 26 h 72"/>
              <a:gd name="T24" fmla="*/ 33 w 55"/>
              <a:gd name="T25" fmla="*/ 29 h 72"/>
              <a:gd name="T26" fmla="*/ 31 w 55"/>
              <a:gd name="T27" fmla="*/ 26 h 72"/>
              <a:gd name="T28" fmla="*/ 33 w 55"/>
              <a:gd name="T29" fmla="*/ 25 h 72"/>
              <a:gd name="T30" fmla="*/ 29 w 55"/>
              <a:gd name="T31" fmla="*/ 25 h 72"/>
              <a:gd name="T32" fmla="*/ 36 w 55"/>
              <a:gd name="T33" fmla="*/ 25 h 72"/>
              <a:gd name="T34" fmla="*/ 24 w 55"/>
              <a:gd name="T35" fmla="*/ 26 h 72"/>
              <a:gd name="T36" fmla="*/ 23 w 55"/>
              <a:gd name="T37" fmla="*/ 29 h 72"/>
              <a:gd name="T38" fmla="*/ 21 w 55"/>
              <a:gd name="T39" fmla="*/ 26 h 72"/>
              <a:gd name="T40" fmla="*/ 20 w 55"/>
              <a:gd name="T41" fmla="*/ 25 h 72"/>
              <a:gd name="T42" fmla="*/ 26 w 55"/>
              <a:gd name="T43" fmla="*/ 25 h 72"/>
              <a:gd name="T44" fmla="*/ 23 w 55"/>
              <a:gd name="T45" fmla="*/ 25 h 72"/>
              <a:gd name="T46" fmla="*/ 20 w 55"/>
              <a:gd name="T47" fmla="*/ 25 h 72"/>
              <a:gd name="T48" fmla="*/ 30 w 55"/>
              <a:gd name="T49" fmla="*/ 31 h 72"/>
              <a:gd name="T50" fmla="*/ 26 w 55"/>
              <a:gd name="T51" fmla="*/ 31 h 72"/>
              <a:gd name="T52" fmla="*/ 29 w 55"/>
              <a:gd name="T53" fmla="*/ 46 h 72"/>
              <a:gd name="T54" fmla="*/ 26 w 55"/>
              <a:gd name="T55" fmla="*/ 46 h 72"/>
              <a:gd name="T56" fmla="*/ 20 w 55"/>
              <a:gd name="T57" fmla="*/ 46 h 72"/>
              <a:gd name="T58" fmla="*/ 18 w 55"/>
              <a:gd name="T59" fmla="*/ 46 h 72"/>
              <a:gd name="T60" fmla="*/ 13 w 55"/>
              <a:gd name="T61" fmla="*/ 44 h 72"/>
              <a:gd name="T62" fmla="*/ 10 w 55"/>
              <a:gd name="T63" fmla="*/ 21 h 72"/>
              <a:gd name="T64" fmla="*/ 43 w 55"/>
              <a:gd name="T65" fmla="*/ 9 h 72"/>
              <a:gd name="T66" fmla="*/ 52 w 55"/>
              <a:gd name="T67" fmla="*/ 49 h 72"/>
              <a:gd name="T68" fmla="*/ 41 w 55"/>
              <a:gd name="T69" fmla="*/ 44 h 72"/>
              <a:gd name="T70" fmla="*/ 37 w 55"/>
              <a:gd name="T71" fmla="*/ 46 h 72"/>
              <a:gd name="T72" fmla="*/ 34 w 55"/>
              <a:gd name="T73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" h="72">
                <a:moveTo>
                  <a:pt x="15" y="24"/>
                </a:moveTo>
                <a:cubicBezTo>
                  <a:pt x="17" y="32"/>
                  <a:pt x="19" y="40"/>
                  <a:pt x="27" y="43"/>
                </a:cubicBezTo>
                <a:cubicBezTo>
                  <a:pt x="27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35" y="40"/>
                  <a:pt x="38" y="33"/>
                  <a:pt x="39" y="26"/>
                </a:cubicBezTo>
                <a:cubicBezTo>
                  <a:pt x="38" y="21"/>
                  <a:pt x="38" y="21"/>
                  <a:pt x="38" y="21"/>
                </a:cubicBezTo>
                <a:cubicBezTo>
                  <a:pt x="35" y="22"/>
                  <a:pt x="22" y="24"/>
                  <a:pt x="17" y="19"/>
                </a:cubicBezTo>
                <a:cubicBezTo>
                  <a:pt x="16" y="20"/>
                  <a:pt x="15" y="22"/>
                  <a:pt x="15" y="24"/>
                </a:cubicBezTo>
                <a:close/>
                <a:moveTo>
                  <a:pt x="14" y="48"/>
                </a:moveTo>
                <a:cubicBezTo>
                  <a:pt x="20" y="58"/>
                  <a:pt x="34" y="58"/>
                  <a:pt x="40" y="48"/>
                </a:cubicBezTo>
                <a:cubicBezTo>
                  <a:pt x="45" y="50"/>
                  <a:pt x="50" y="52"/>
                  <a:pt x="54" y="55"/>
                </a:cubicBezTo>
                <a:cubicBezTo>
                  <a:pt x="54" y="58"/>
                  <a:pt x="55" y="62"/>
                  <a:pt x="55" y="66"/>
                </a:cubicBezTo>
                <a:cubicBezTo>
                  <a:pt x="39" y="72"/>
                  <a:pt x="16" y="72"/>
                  <a:pt x="0" y="66"/>
                </a:cubicBezTo>
                <a:cubicBezTo>
                  <a:pt x="0" y="62"/>
                  <a:pt x="0" y="58"/>
                  <a:pt x="1" y="55"/>
                </a:cubicBezTo>
                <a:cubicBezTo>
                  <a:pt x="5" y="52"/>
                  <a:pt x="9" y="50"/>
                  <a:pt x="14" y="48"/>
                </a:cubicBezTo>
                <a:close/>
                <a:moveTo>
                  <a:pt x="25" y="36"/>
                </a:moveTo>
                <a:cubicBezTo>
                  <a:pt x="26" y="37"/>
                  <a:pt x="27" y="37"/>
                  <a:pt x="28" y="37"/>
                </a:cubicBezTo>
                <a:cubicBezTo>
                  <a:pt x="29" y="37"/>
                  <a:pt x="30" y="37"/>
                  <a:pt x="31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0" y="38"/>
                  <a:pt x="29" y="39"/>
                  <a:pt x="28" y="39"/>
                </a:cubicBezTo>
                <a:cubicBezTo>
                  <a:pt x="27" y="39"/>
                  <a:pt x="25" y="38"/>
                  <a:pt x="24" y="37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31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7"/>
                  <a:pt x="35" y="27"/>
                  <a:pt x="35" y="27"/>
                </a:cubicBezTo>
                <a:cubicBezTo>
                  <a:pt x="35" y="28"/>
                  <a:pt x="34" y="29"/>
                  <a:pt x="33" y="29"/>
                </a:cubicBezTo>
                <a:cubicBezTo>
                  <a:pt x="32" y="29"/>
                  <a:pt x="31" y="28"/>
                  <a:pt x="31" y="27"/>
                </a:cubicBezTo>
                <a:cubicBezTo>
                  <a:pt x="31" y="27"/>
                  <a:pt x="31" y="27"/>
                  <a:pt x="31" y="26"/>
                </a:cubicBezTo>
                <a:close/>
                <a:moveTo>
                  <a:pt x="36" y="26"/>
                </a:move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1" y="26"/>
                  <a:pt x="30" y="26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1" y="24"/>
                  <a:pt x="32" y="24"/>
                </a:cubicBezTo>
                <a:cubicBezTo>
                  <a:pt x="33" y="24"/>
                  <a:pt x="35" y="24"/>
                  <a:pt x="36" y="25"/>
                </a:cubicBezTo>
                <a:cubicBezTo>
                  <a:pt x="36" y="26"/>
                  <a:pt x="36" y="26"/>
                  <a:pt x="36" y="26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9"/>
                  <a:pt x="23" y="29"/>
                </a:cubicBezTo>
                <a:cubicBezTo>
                  <a:pt x="22" y="29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20" y="25"/>
                </a:moveTo>
                <a:cubicBezTo>
                  <a:pt x="21" y="24"/>
                  <a:pt x="22" y="24"/>
                  <a:pt x="23" y="24"/>
                </a:cubicBezTo>
                <a:cubicBezTo>
                  <a:pt x="24" y="24"/>
                  <a:pt x="25" y="25"/>
                  <a:pt x="26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4" y="25"/>
                  <a:pt x="23" y="25"/>
                </a:cubicBezTo>
                <a:cubicBezTo>
                  <a:pt x="22" y="25"/>
                  <a:pt x="21" y="25"/>
                  <a:pt x="20" y="26"/>
                </a:cubicBezTo>
                <a:cubicBezTo>
                  <a:pt x="20" y="25"/>
                  <a:pt x="20" y="25"/>
                  <a:pt x="20" y="25"/>
                </a:cubicBezTo>
                <a:close/>
                <a:moveTo>
                  <a:pt x="26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1"/>
                </a:cubicBezTo>
                <a:close/>
                <a:moveTo>
                  <a:pt x="34" y="43"/>
                </a:moveTo>
                <a:cubicBezTo>
                  <a:pt x="33" y="44"/>
                  <a:pt x="31" y="45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7" y="46"/>
                  <a:pt x="26" y="46"/>
                </a:cubicBezTo>
                <a:cubicBezTo>
                  <a:pt x="24" y="45"/>
                  <a:pt x="22" y="44"/>
                  <a:pt x="21" y="43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3"/>
                  <a:pt x="16" y="43"/>
                  <a:pt x="16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0" y="45"/>
                  <a:pt x="7" y="46"/>
                  <a:pt x="5" y="48"/>
                </a:cubicBezTo>
                <a:cubicBezTo>
                  <a:pt x="8" y="38"/>
                  <a:pt x="9" y="32"/>
                  <a:pt x="10" y="21"/>
                </a:cubicBezTo>
                <a:cubicBezTo>
                  <a:pt x="11" y="13"/>
                  <a:pt x="9" y="7"/>
                  <a:pt x="19" y="5"/>
                </a:cubicBezTo>
                <a:cubicBezTo>
                  <a:pt x="29" y="0"/>
                  <a:pt x="39" y="2"/>
                  <a:pt x="43" y="9"/>
                </a:cubicBezTo>
                <a:cubicBezTo>
                  <a:pt x="47" y="16"/>
                  <a:pt x="44" y="30"/>
                  <a:pt x="47" y="39"/>
                </a:cubicBezTo>
                <a:cubicBezTo>
                  <a:pt x="49" y="45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48" y="47"/>
                  <a:pt x="45" y="45"/>
                  <a:pt x="41" y="44"/>
                </a:cubicBezTo>
                <a:cubicBezTo>
                  <a:pt x="38" y="43"/>
                  <a:pt x="38" y="43"/>
                  <a:pt x="38" y="43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6"/>
                  <a:pt x="34" y="46"/>
                  <a:pt x="34" y="46"/>
                </a:cubicBezTo>
                <a:lnTo>
                  <a:pt x="34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6" name="Freeform 5726"/>
          <p:cNvSpPr>
            <a:spLocks noEditPoints="1"/>
          </p:cNvSpPr>
          <p:nvPr/>
        </p:nvSpPr>
        <p:spPr bwMode="auto">
          <a:xfrm>
            <a:off x="7292547" y="1822697"/>
            <a:ext cx="595014" cy="583411"/>
          </a:xfrm>
          <a:custGeom>
            <a:avLst/>
            <a:gdLst>
              <a:gd name="T0" fmla="*/ 65 w 176"/>
              <a:gd name="T1" fmla="*/ 171 h 171"/>
              <a:gd name="T2" fmla="*/ 136 w 176"/>
              <a:gd name="T3" fmla="*/ 18 h 171"/>
              <a:gd name="T4" fmla="*/ 165 w 176"/>
              <a:gd name="T5" fmla="*/ 86 h 171"/>
              <a:gd name="T6" fmla="*/ 69 w 176"/>
              <a:gd name="T7" fmla="*/ 12 h 171"/>
              <a:gd name="T8" fmla="*/ 0 w 176"/>
              <a:gd name="T9" fmla="*/ 40 h 171"/>
              <a:gd name="T10" fmla="*/ 41 w 176"/>
              <a:gd name="T11" fmla="*/ 46 h 171"/>
              <a:gd name="T12" fmla="*/ 31 w 176"/>
              <a:gd name="T13" fmla="*/ 30 h 171"/>
              <a:gd name="T14" fmla="*/ 47 w 176"/>
              <a:gd name="T15" fmla="*/ 32 h 171"/>
              <a:gd name="T16" fmla="*/ 43 w 176"/>
              <a:gd name="T17" fmla="*/ 32 h 171"/>
              <a:gd name="T18" fmla="*/ 42 w 176"/>
              <a:gd name="T19" fmla="*/ 42 h 171"/>
              <a:gd name="T20" fmla="*/ 41 w 176"/>
              <a:gd name="T21" fmla="*/ 41 h 171"/>
              <a:gd name="T22" fmla="*/ 43 w 176"/>
              <a:gd name="T23" fmla="*/ 41 h 171"/>
              <a:gd name="T24" fmla="*/ 37 w 176"/>
              <a:gd name="T25" fmla="*/ 31 h 171"/>
              <a:gd name="T26" fmla="*/ 38 w 176"/>
              <a:gd name="T27" fmla="*/ 32 h 171"/>
              <a:gd name="T28" fmla="*/ 40 w 176"/>
              <a:gd name="T29" fmla="*/ 36 h 171"/>
              <a:gd name="T30" fmla="*/ 63 w 176"/>
              <a:gd name="T31" fmla="*/ 63 h 171"/>
              <a:gd name="T32" fmla="*/ 18 w 176"/>
              <a:gd name="T33" fmla="*/ 18 h 171"/>
              <a:gd name="T34" fmla="*/ 30 w 176"/>
              <a:gd name="T35" fmla="*/ 50 h 171"/>
              <a:gd name="T36" fmla="*/ 50 w 176"/>
              <a:gd name="T37" fmla="*/ 46 h 171"/>
              <a:gd name="T38" fmla="*/ 36 w 176"/>
              <a:gd name="T39" fmla="*/ 15 h 171"/>
              <a:gd name="T40" fmla="*/ 33 w 176"/>
              <a:gd name="T41" fmla="*/ 48 h 171"/>
              <a:gd name="T42" fmla="*/ 42 w 176"/>
              <a:gd name="T43" fmla="*/ 48 h 171"/>
              <a:gd name="T44" fmla="*/ 144 w 176"/>
              <a:gd name="T45" fmla="*/ 48 h 171"/>
              <a:gd name="T46" fmla="*/ 136 w 176"/>
              <a:gd name="T47" fmla="*/ 65 h 171"/>
              <a:gd name="T48" fmla="*/ 113 w 176"/>
              <a:gd name="T49" fmla="*/ 81 h 171"/>
              <a:gd name="T50" fmla="*/ 168 w 176"/>
              <a:gd name="T51" fmla="*/ 58 h 171"/>
              <a:gd name="T52" fmla="*/ 125 w 176"/>
              <a:gd name="T53" fmla="*/ 70 h 171"/>
              <a:gd name="T54" fmla="*/ 136 w 176"/>
              <a:gd name="T55" fmla="*/ 62 h 171"/>
              <a:gd name="T56" fmla="*/ 142 w 176"/>
              <a:gd name="T57" fmla="*/ 53 h 171"/>
              <a:gd name="T58" fmla="*/ 140 w 176"/>
              <a:gd name="T59" fmla="*/ 51 h 171"/>
              <a:gd name="T60" fmla="*/ 143 w 176"/>
              <a:gd name="T61" fmla="*/ 51 h 171"/>
              <a:gd name="T62" fmla="*/ 131 w 176"/>
              <a:gd name="T63" fmla="*/ 52 h 171"/>
              <a:gd name="T64" fmla="*/ 134 w 176"/>
              <a:gd name="T65" fmla="*/ 52 h 171"/>
              <a:gd name="T66" fmla="*/ 138 w 176"/>
              <a:gd name="T67" fmla="*/ 56 h 171"/>
              <a:gd name="T68" fmla="*/ 137 w 176"/>
              <a:gd name="T69" fmla="*/ 68 h 171"/>
              <a:gd name="T70" fmla="*/ 128 w 176"/>
              <a:gd name="T71" fmla="*/ 68 h 171"/>
              <a:gd name="T72" fmla="*/ 122 w 176"/>
              <a:gd name="T73" fmla="*/ 48 h 171"/>
              <a:gd name="T74" fmla="*/ 155 w 176"/>
              <a:gd name="T75" fmla="*/ 70 h 171"/>
              <a:gd name="T76" fmla="*/ 141 w 176"/>
              <a:gd name="T77" fmla="*/ 68 h 171"/>
              <a:gd name="T78" fmla="*/ 75 w 176"/>
              <a:gd name="T79" fmla="*/ 89 h 171"/>
              <a:gd name="T80" fmla="*/ 85 w 176"/>
              <a:gd name="T81" fmla="*/ 72 h 171"/>
              <a:gd name="T82" fmla="*/ 90 w 176"/>
              <a:gd name="T83" fmla="*/ 150 h 171"/>
              <a:gd name="T84" fmla="*/ 33 w 176"/>
              <a:gd name="T85" fmla="*/ 131 h 171"/>
              <a:gd name="T86" fmla="*/ 66 w 176"/>
              <a:gd name="T87" fmla="*/ 137 h 171"/>
              <a:gd name="T88" fmla="*/ 74 w 176"/>
              <a:gd name="T89" fmla="*/ 124 h 171"/>
              <a:gd name="T90" fmla="*/ 69 w 176"/>
              <a:gd name="T91" fmla="*/ 124 h 171"/>
              <a:gd name="T92" fmla="*/ 69 w 176"/>
              <a:gd name="T93" fmla="*/ 124 h 171"/>
              <a:gd name="T94" fmla="*/ 68 w 176"/>
              <a:gd name="T95" fmla="*/ 123 h 171"/>
              <a:gd name="T96" fmla="*/ 60 w 176"/>
              <a:gd name="T97" fmla="*/ 124 h 171"/>
              <a:gd name="T98" fmla="*/ 59 w 176"/>
              <a:gd name="T99" fmla="*/ 123 h 171"/>
              <a:gd name="T100" fmla="*/ 59 w 176"/>
              <a:gd name="T101" fmla="*/ 122 h 171"/>
              <a:gd name="T102" fmla="*/ 65 w 176"/>
              <a:gd name="T103" fmla="*/ 127 h 171"/>
              <a:gd name="T104" fmla="*/ 66 w 176"/>
              <a:gd name="T105" fmla="*/ 133 h 171"/>
              <a:gd name="T106" fmla="*/ 66 w 176"/>
              <a:gd name="T107" fmla="*/ 130 h 171"/>
              <a:gd name="T108" fmla="*/ 66 w 176"/>
              <a:gd name="T109" fmla="*/ 132 h 171"/>
              <a:gd name="T110" fmla="*/ 59 w 176"/>
              <a:gd name="T111" fmla="*/ 106 h 171"/>
              <a:gd name="T112" fmla="*/ 52 w 176"/>
              <a:gd name="T113" fmla="*/ 127 h 171"/>
              <a:gd name="T114" fmla="*/ 67 w 176"/>
              <a:gd name="T115" fmla="*/ 139 h 171"/>
              <a:gd name="T116" fmla="*/ 79 w 176"/>
              <a:gd name="T117" fmla="*/ 120 h 171"/>
              <a:gd name="T118" fmla="*/ 54 w 176"/>
              <a:gd name="T119" fmla="*/ 127 h 171"/>
              <a:gd name="T120" fmla="*/ 78 w 176"/>
              <a:gd name="T121" fmla="*/ 12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1">
                <a:moveTo>
                  <a:pt x="65" y="90"/>
                </a:moveTo>
                <a:cubicBezTo>
                  <a:pt x="76" y="90"/>
                  <a:pt x="86" y="95"/>
                  <a:pt x="94" y="102"/>
                </a:cubicBezTo>
                <a:cubicBezTo>
                  <a:pt x="101" y="109"/>
                  <a:pt x="106" y="119"/>
                  <a:pt x="106" y="131"/>
                </a:cubicBezTo>
                <a:cubicBezTo>
                  <a:pt x="106" y="142"/>
                  <a:pt x="101" y="152"/>
                  <a:pt x="94" y="159"/>
                </a:cubicBezTo>
                <a:cubicBezTo>
                  <a:pt x="86" y="166"/>
                  <a:pt x="76" y="171"/>
                  <a:pt x="65" y="171"/>
                </a:cubicBezTo>
                <a:cubicBezTo>
                  <a:pt x="54" y="171"/>
                  <a:pt x="44" y="166"/>
                  <a:pt x="37" y="159"/>
                </a:cubicBezTo>
                <a:cubicBezTo>
                  <a:pt x="29" y="152"/>
                  <a:pt x="25" y="142"/>
                  <a:pt x="25" y="131"/>
                </a:cubicBezTo>
                <a:cubicBezTo>
                  <a:pt x="25" y="119"/>
                  <a:pt x="29" y="109"/>
                  <a:pt x="37" y="102"/>
                </a:cubicBezTo>
                <a:cubicBezTo>
                  <a:pt x="44" y="95"/>
                  <a:pt x="54" y="90"/>
                  <a:pt x="65" y="90"/>
                </a:cubicBezTo>
                <a:close/>
                <a:moveTo>
                  <a:pt x="136" y="18"/>
                </a:moveTo>
                <a:cubicBezTo>
                  <a:pt x="125" y="18"/>
                  <a:pt x="115" y="22"/>
                  <a:pt x="108" y="29"/>
                </a:cubicBezTo>
                <a:cubicBezTo>
                  <a:pt x="100" y="37"/>
                  <a:pt x="96" y="47"/>
                  <a:pt x="96" y="58"/>
                </a:cubicBezTo>
                <a:cubicBezTo>
                  <a:pt x="96" y="69"/>
                  <a:pt x="100" y="79"/>
                  <a:pt x="108" y="86"/>
                </a:cubicBezTo>
                <a:cubicBezTo>
                  <a:pt x="115" y="94"/>
                  <a:pt x="125" y="98"/>
                  <a:pt x="136" y="98"/>
                </a:cubicBezTo>
                <a:cubicBezTo>
                  <a:pt x="147" y="98"/>
                  <a:pt x="157" y="94"/>
                  <a:pt x="165" y="86"/>
                </a:cubicBezTo>
                <a:cubicBezTo>
                  <a:pt x="172" y="79"/>
                  <a:pt x="176" y="69"/>
                  <a:pt x="176" y="58"/>
                </a:cubicBezTo>
                <a:cubicBezTo>
                  <a:pt x="176" y="47"/>
                  <a:pt x="172" y="37"/>
                  <a:pt x="165" y="29"/>
                </a:cubicBezTo>
                <a:cubicBezTo>
                  <a:pt x="157" y="22"/>
                  <a:pt x="147" y="18"/>
                  <a:pt x="136" y="18"/>
                </a:cubicBezTo>
                <a:close/>
                <a:moveTo>
                  <a:pt x="41" y="0"/>
                </a:moveTo>
                <a:cubicBezTo>
                  <a:pt x="52" y="0"/>
                  <a:pt x="62" y="4"/>
                  <a:pt x="69" y="12"/>
                </a:cubicBezTo>
                <a:cubicBezTo>
                  <a:pt x="77" y="19"/>
                  <a:pt x="81" y="29"/>
                  <a:pt x="81" y="40"/>
                </a:cubicBezTo>
                <a:cubicBezTo>
                  <a:pt x="81" y="51"/>
                  <a:pt x="77" y="61"/>
                  <a:pt x="69" y="69"/>
                </a:cubicBezTo>
                <a:cubicBezTo>
                  <a:pt x="62" y="76"/>
                  <a:pt x="52" y="81"/>
                  <a:pt x="41" y="81"/>
                </a:cubicBezTo>
                <a:cubicBezTo>
                  <a:pt x="30" y="81"/>
                  <a:pt x="20" y="76"/>
                  <a:pt x="12" y="69"/>
                </a:cubicBezTo>
                <a:cubicBezTo>
                  <a:pt x="5" y="61"/>
                  <a:pt x="0" y="51"/>
                  <a:pt x="0" y="40"/>
                </a:cubicBezTo>
                <a:cubicBezTo>
                  <a:pt x="0" y="29"/>
                  <a:pt x="5" y="19"/>
                  <a:pt x="12" y="12"/>
                </a:cubicBezTo>
                <a:cubicBezTo>
                  <a:pt x="20" y="4"/>
                  <a:pt x="30" y="0"/>
                  <a:pt x="41" y="0"/>
                </a:cubicBezTo>
                <a:close/>
                <a:moveTo>
                  <a:pt x="31" y="30"/>
                </a:moveTo>
                <a:cubicBezTo>
                  <a:pt x="32" y="37"/>
                  <a:pt x="34" y="44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7" y="43"/>
                  <a:pt x="49" y="38"/>
                  <a:pt x="50" y="32"/>
                </a:cubicBezTo>
                <a:cubicBezTo>
                  <a:pt x="49" y="28"/>
                  <a:pt x="49" y="28"/>
                  <a:pt x="49" y="28"/>
                </a:cubicBezTo>
                <a:cubicBezTo>
                  <a:pt x="47" y="29"/>
                  <a:pt x="37" y="30"/>
                  <a:pt x="32" y="26"/>
                </a:cubicBezTo>
                <a:cubicBezTo>
                  <a:pt x="32" y="27"/>
                  <a:pt x="31" y="29"/>
                  <a:pt x="31" y="30"/>
                </a:cubicBezTo>
                <a:close/>
                <a:moveTo>
                  <a:pt x="43" y="32"/>
                </a:moveTo>
                <a:cubicBezTo>
                  <a:pt x="43" y="32"/>
                  <a:pt x="43" y="32"/>
                  <a:pt x="43" y="32"/>
                </a:cubicBezTo>
                <a:cubicBezTo>
                  <a:pt x="43" y="33"/>
                  <a:pt x="44" y="34"/>
                  <a:pt x="45" y="34"/>
                </a:cubicBezTo>
                <a:cubicBezTo>
                  <a:pt x="46" y="34"/>
                  <a:pt x="46" y="33"/>
                  <a:pt x="46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6" y="31"/>
                  <a:pt x="45" y="31"/>
                  <a:pt x="45" y="31"/>
                </a:cubicBezTo>
                <a:cubicBezTo>
                  <a:pt x="44" y="31"/>
                  <a:pt x="43" y="32"/>
                  <a:pt x="42" y="32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2"/>
                </a:cubicBezTo>
                <a:close/>
                <a:moveTo>
                  <a:pt x="39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9" y="41"/>
                  <a:pt x="39" y="42"/>
                </a:cubicBezTo>
                <a:cubicBezTo>
                  <a:pt x="40" y="42"/>
                  <a:pt x="40" y="42"/>
                  <a:pt x="41" y="42"/>
                </a:cubicBezTo>
                <a:cubicBezTo>
                  <a:pt x="41" y="42"/>
                  <a:pt x="42" y="42"/>
                  <a:pt x="42" y="42"/>
                </a:cubicBezTo>
                <a:cubicBezTo>
                  <a:pt x="43" y="42"/>
                  <a:pt x="44" y="41"/>
                  <a:pt x="44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2" y="40"/>
                  <a:pt x="41" y="40"/>
                </a:cubicBezTo>
                <a:cubicBezTo>
                  <a:pt x="40" y="40"/>
                  <a:pt x="39" y="40"/>
                  <a:pt x="39" y="40"/>
                </a:cubicBezTo>
                <a:close/>
                <a:moveTo>
                  <a:pt x="41" y="41"/>
                </a:moveTo>
                <a:cubicBezTo>
                  <a:pt x="40" y="41"/>
                  <a:pt x="40" y="41"/>
                  <a:pt x="39" y="41"/>
                </a:cubicBezTo>
                <a:cubicBezTo>
                  <a:pt x="39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2" y="41"/>
                  <a:pt x="42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42" y="41"/>
                  <a:pt x="42" y="41"/>
                  <a:pt x="41" y="41"/>
                </a:cubicBezTo>
                <a:close/>
                <a:moveTo>
                  <a:pt x="38" y="32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8" y="31"/>
                  <a:pt x="37" y="31"/>
                </a:cubicBezTo>
                <a:cubicBezTo>
                  <a:pt x="36" y="31"/>
                  <a:pt x="35" y="31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6" y="34"/>
                  <a:pt x="37" y="34"/>
                </a:cubicBezTo>
                <a:cubicBezTo>
                  <a:pt x="37" y="34"/>
                  <a:pt x="38" y="33"/>
                  <a:pt x="38" y="32"/>
                </a:cubicBezTo>
                <a:cubicBezTo>
                  <a:pt x="38" y="32"/>
                  <a:pt x="38" y="32"/>
                  <a:pt x="38" y="32"/>
                </a:cubicBezTo>
                <a:close/>
                <a:moveTo>
                  <a:pt x="40" y="36"/>
                </a:moveTo>
                <a:cubicBezTo>
                  <a:pt x="40" y="36"/>
                  <a:pt x="41" y="37"/>
                  <a:pt x="41" y="37"/>
                </a:cubicBezTo>
                <a:cubicBezTo>
                  <a:pt x="42" y="37"/>
                  <a:pt x="43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30" y="50"/>
                </a:moveTo>
                <a:cubicBezTo>
                  <a:pt x="32" y="54"/>
                  <a:pt x="37" y="63"/>
                  <a:pt x="41" y="63"/>
                </a:cubicBezTo>
                <a:cubicBezTo>
                  <a:pt x="45" y="63"/>
                  <a:pt x="49" y="54"/>
                  <a:pt x="51" y="50"/>
                </a:cubicBezTo>
                <a:cubicBezTo>
                  <a:pt x="55" y="51"/>
                  <a:pt x="59" y="53"/>
                  <a:pt x="62" y="55"/>
                </a:cubicBezTo>
                <a:cubicBezTo>
                  <a:pt x="63" y="58"/>
                  <a:pt x="63" y="61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9" y="57"/>
                  <a:pt x="73" y="49"/>
                  <a:pt x="73" y="40"/>
                </a:cubicBezTo>
                <a:cubicBezTo>
                  <a:pt x="73" y="31"/>
                  <a:pt x="69" y="23"/>
                  <a:pt x="63" y="18"/>
                </a:cubicBezTo>
                <a:cubicBezTo>
                  <a:pt x="58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3"/>
                  <a:pt x="9" y="31"/>
                  <a:pt x="9" y="40"/>
                </a:cubicBezTo>
                <a:cubicBezTo>
                  <a:pt x="9" y="49"/>
                  <a:pt x="12" y="57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0"/>
                  <a:pt x="19" y="58"/>
                  <a:pt x="19" y="55"/>
                </a:cubicBezTo>
                <a:cubicBezTo>
                  <a:pt x="22" y="53"/>
                  <a:pt x="26" y="51"/>
                  <a:pt x="30" y="50"/>
                </a:cubicBezTo>
                <a:close/>
                <a:moveTo>
                  <a:pt x="46" y="46"/>
                </a:moveTo>
                <a:cubicBezTo>
                  <a:pt x="46" y="48"/>
                  <a:pt x="46" y="48"/>
                  <a:pt x="4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7"/>
                  <a:pt x="55" y="48"/>
                  <a:pt x="57" y="49"/>
                </a:cubicBezTo>
                <a:cubicBezTo>
                  <a:pt x="60" y="46"/>
                  <a:pt x="61" y="38"/>
                  <a:pt x="58" y="30"/>
                </a:cubicBezTo>
                <a:cubicBezTo>
                  <a:pt x="55" y="22"/>
                  <a:pt x="55" y="16"/>
                  <a:pt x="45" y="15"/>
                </a:cubicBezTo>
                <a:cubicBezTo>
                  <a:pt x="42" y="14"/>
                  <a:pt x="39" y="14"/>
                  <a:pt x="36" y="15"/>
                </a:cubicBezTo>
                <a:cubicBezTo>
                  <a:pt x="28" y="17"/>
                  <a:pt x="27" y="21"/>
                  <a:pt x="24" y="28"/>
                </a:cubicBezTo>
                <a:cubicBezTo>
                  <a:pt x="21" y="35"/>
                  <a:pt x="21" y="45"/>
                  <a:pt x="24" y="49"/>
                </a:cubicBezTo>
                <a:cubicBezTo>
                  <a:pt x="26" y="48"/>
                  <a:pt x="27" y="47"/>
                  <a:pt x="29" y="47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9"/>
                  <a:pt x="33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5"/>
                  <a:pt x="35" y="45"/>
                  <a:pt x="35" y="45"/>
                </a:cubicBezTo>
                <a:cubicBezTo>
                  <a:pt x="37" y="47"/>
                  <a:pt x="38" y="47"/>
                  <a:pt x="40" y="48"/>
                </a:cubicBezTo>
                <a:cubicBezTo>
                  <a:pt x="41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47"/>
                  <a:pt x="45" y="47"/>
                  <a:pt x="46" y="46"/>
                </a:cubicBezTo>
                <a:close/>
                <a:moveTo>
                  <a:pt x="126" y="50"/>
                </a:moveTo>
                <a:cubicBezTo>
                  <a:pt x="126" y="49"/>
                  <a:pt x="127" y="47"/>
                  <a:pt x="127" y="46"/>
                </a:cubicBezTo>
                <a:cubicBezTo>
                  <a:pt x="132" y="50"/>
                  <a:pt x="142" y="48"/>
                  <a:pt x="144" y="48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4" y="58"/>
                  <a:pt x="142" y="63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0" y="63"/>
                  <a:pt x="127" y="57"/>
                  <a:pt x="126" y="50"/>
                </a:cubicBezTo>
                <a:close/>
                <a:moveTo>
                  <a:pt x="125" y="70"/>
                </a:moveTo>
                <a:cubicBezTo>
                  <a:pt x="121" y="71"/>
                  <a:pt x="118" y="73"/>
                  <a:pt x="114" y="75"/>
                </a:cubicBezTo>
                <a:cubicBezTo>
                  <a:pt x="114" y="77"/>
                  <a:pt x="114" y="79"/>
                  <a:pt x="114" y="81"/>
                </a:cubicBezTo>
                <a:cubicBezTo>
                  <a:pt x="114" y="81"/>
                  <a:pt x="114" y="81"/>
                  <a:pt x="113" y="81"/>
                </a:cubicBezTo>
                <a:cubicBezTo>
                  <a:pt x="108" y="75"/>
                  <a:pt x="104" y="67"/>
                  <a:pt x="104" y="58"/>
                </a:cubicBezTo>
                <a:cubicBezTo>
                  <a:pt x="104" y="49"/>
                  <a:pt x="108" y="41"/>
                  <a:pt x="113" y="35"/>
                </a:cubicBezTo>
                <a:cubicBezTo>
                  <a:pt x="119" y="29"/>
                  <a:pt x="127" y="26"/>
                  <a:pt x="136" y="26"/>
                </a:cubicBezTo>
                <a:cubicBezTo>
                  <a:pt x="145" y="26"/>
                  <a:pt x="153" y="29"/>
                  <a:pt x="159" y="35"/>
                </a:cubicBezTo>
                <a:cubicBezTo>
                  <a:pt x="165" y="41"/>
                  <a:pt x="168" y="49"/>
                  <a:pt x="168" y="58"/>
                </a:cubicBezTo>
                <a:cubicBezTo>
                  <a:pt x="168" y="67"/>
                  <a:pt x="165" y="75"/>
                  <a:pt x="159" y="81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79"/>
                  <a:pt x="158" y="77"/>
                  <a:pt x="157" y="75"/>
                </a:cubicBezTo>
                <a:cubicBezTo>
                  <a:pt x="154" y="73"/>
                  <a:pt x="150" y="71"/>
                  <a:pt x="146" y="70"/>
                </a:cubicBezTo>
                <a:cubicBezTo>
                  <a:pt x="141" y="78"/>
                  <a:pt x="130" y="78"/>
                  <a:pt x="125" y="70"/>
                </a:cubicBezTo>
                <a:close/>
                <a:moveTo>
                  <a:pt x="134" y="60"/>
                </a:moveTo>
                <a:cubicBezTo>
                  <a:pt x="135" y="61"/>
                  <a:pt x="135" y="61"/>
                  <a:pt x="136" y="61"/>
                </a:cubicBezTo>
                <a:cubicBezTo>
                  <a:pt x="137" y="61"/>
                  <a:pt x="138" y="61"/>
                  <a:pt x="138" y="60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38" y="62"/>
                  <a:pt x="137" y="62"/>
                  <a:pt x="136" y="62"/>
                </a:cubicBezTo>
                <a:cubicBezTo>
                  <a:pt x="135" y="62"/>
                  <a:pt x="134" y="62"/>
                  <a:pt x="133" y="61"/>
                </a:cubicBezTo>
                <a:cubicBezTo>
                  <a:pt x="134" y="60"/>
                  <a:pt x="134" y="60"/>
                  <a:pt x="134" y="60"/>
                </a:cubicBezTo>
                <a:close/>
                <a:moveTo>
                  <a:pt x="139" y="52"/>
                </a:moveTo>
                <a:cubicBezTo>
                  <a:pt x="142" y="52"/>
                  <a:pt x="142" y="52"/>
                  <a:pt x="142" y="52"/>
                </a:cubicBezTo>
                <a:cubicBezTo>
                  <a:pt x="142" y="52"/>
                  <a:pt x="142" y="53"/>
                  <a:pt x="142" y="53"/>
                </a:cubicBezTo>
                <a:cubicBezTo>
                  <a:pt x="142" y="54"/>
                  <a:pt x="141" y="54"/>
                  <a:pt x="140" y="54"/>
                </a:cubicBezTo>
                <a:cubicBezTo>
                  <a:pt x="139" y="54"/>
                  <a:pt x="139" y="54"/>
                  <a:pt x="139" y="53"/>
                </a:cubicBezTo>
                <a:cubicBezTo>
                  <a:pt x="139" y="53"/>
                  <a:pt x="139" y="52"/>
                  <a:pt x="139" y="52"/>
                </a:cubicBezTo>
                <a:close/>
                <a:moveTo>
                  <a:pt x="143" y="51"/>
                </a:moveTo>
                <a:cubicBezTo>
                  <a:pt x="142" y="51"/>
                  <a:pt x="141" y="51"/>
                  <a:pt x="140" y="51"/>
                </a:cubicBezTo>
                <a:cubicBezTo>
                  <a:pt x="139" y="51"/>
                  <a:pt x="139" y="51"/>
                  <a:pt x="138" y="52"/>
                </a:cubicBezTo>
                <a:cubicBezTo>
                  <a:pt x="138" y="51"/>
                  <a:pt x="138" y="51"/>
                  <a:pt x="138" y="51"/>
                </a:cubicBezTo>
                <a:cubicBezTo>
                  <a:pt x="138" y="51"/>
                  <a:pt x="139" y="50"/>
                  <a:pt x="140" y="50"/>
                </a:cubicBezTo>
                <a:cubicBezTo>
                  <a:pt x="141" y="50"/>
                  <a:pt x="142" y="50"/>
                  <a:pt x="143" y="51"/>
                </a:cubicBezTo>
                <a:cubicBezTo>
                  <a:pt x="143" y="51"/>
                  <a:pt x="143" y="51"/>
                  <a:pt x="143" y="51"/>
                </a:cubicBezTo>
                <a:close/>
                <a:moveTo>
                  <a:pt x="133" y="52"/>
                </a:moveTo>
                <a:cubicBezTo>
                  <a:pt x="134" y="52"/>
                  <a:pt x="134" y="53"/>
                  <a:pt x="134" y="53"/>
                </a:cubicBezTo>
                <a:cubicBezTo>
                  <a:pt x="134" y="54"/>
                  <a:pt x="133" y="54"/>
                  <a:pt x="132" y="54"/>
                </a:cubicBezTo>
                <a:cubicBezTo>
                  <a:pt x="131" y="54"/>
                  <a:pt x="131" y="54"/>
                  <a:pt x="131" y="53"/>
                </a:cubicBezTo>
                <a:cubicBezTo>
                  <a:pt x="131" y="53"/>
                  <a:pt x="131" y="52"/>
                  <a:pt x="131" y="52"/>
                </a:cubicBezTo>
                <a:cubicBezTo>
                  <a:pt x="133" y="52"/>
                  <a:pt x="133" y="52"/>
                  <a:pt x="133" y="52"/>
                </a:cubicBezTo>
                <a:close/>
                <a:moveTo>
                  <a:pt x="130" y="51"/>
                </a:moveTo>
                <a:cubicBezTo>
                  <a:pt x="131" y="50"/>
                  <a:pt x="132" y="50"/>
                  <a:pt x="132" y="50"/>
                </a:cubicBezTo>
                <a:cubicBezTo>
                  <a:pt x="133" y="50"/>
                  <a:pt x="134" y="51"/>
                  <a:pt x="135" y="51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4" y="51"/>
                  <a:pt x="133" y="51"/>
                  <a:pt x="132" y="51"/>
                </a:cubicBezTo>
                <a:cubicBezTo>
                  <a:pt x="132" y="51"/>
                  <a:pt x="131" y="51"/>
                  <a:pt x="130" y="51"/>
                </a:cubicBezTo>
                <a:cubicBezTo>
                  <a:pt x="130" y="51"/>
                  <a:pt x="130" y="51"/>
                  <a:pt x="130" y="51"/>
                </a:cubicBezTo>
                <a:close/>
                <a:moveTo>
                  <a:pt x="135" y="56"/>
                </a:moveTo>
                <a:cubicBezTo>
                  <a:pt x="138" y="56"/>
                  <a:pt x="138" y="56"/>
                  <a:pt x="138" y="56"/>
                </a:cubicBezTo>
                <a:cubicBezTo>
                  <a:pt x="138" y="56"/>
                  <a:pt x="137" y="57"/>
                  <a:pt x="136" y="57"/>
                </a:cubicBezTo>
                <a:cubicBezTo>
                  <a:pt x="136" y="57"/>
                  <a:pt x="135" y="56"/>
                  <a:pt x="135" y="56"/>
                </a:cubicBezTo>
                <a:close/>
                <a:moveTo>
                  <a:pt x="141" y="66"/>
                </a:moveTo>
                <a:cubicBezTo>
                  <a:pt x="140" y="66"/>
                  <a:pt x="139" y="67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8"/>
                  <a:pt x="136" y="68"/>
                </a:cubicBezTo>
                <a:cubicBezTo>
                  <a:pt x="136" y="68"/>
                  <a:pt x="135" y="68"/>
                  <a:pt x="135" y="68"/>
                </a:cubicBezTo>
                <a:cubicBezTo>
                  <a:pt x="133" y="67"/>
                  <a:pt x="132" y="66"/>
                  <a:pt x="131" y="65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2" y="67"/>
                  <a:pt x="120" y="68"/>
                  <a:pt x="118" y="69"/>
                </a:cubicBezTo>
                <a:cubicBezTo>
                  <a:pt x="121" y="62"/>
                  <a:pt x="121" y="57"/>
                  <a:pt x="122" y="48"/>
                </a:cubicBezTo>
                <a:cubicBezTo>
                  <a:pt x="123" y="42"/>
                  <a:pt x="121" y="36"/>
                  <a:pt x="130" y="35"/>
                </a:cubicBezTo>
                <a:cubicBezTo>
                  <a:pt x="137" y="31"/>
                  <a:pt x="146" y="33"/>
                  <a:pt x="149" y="38"/>
                </a:cubicBezTo>
                <a:cubicBezTo>
                  <a:pt x="151" y="44"/>
                  <a:pt x="150" y="55"/>
                  <a:pt x="152" y="62"/>
                </a:cubicBezTo>
                <a:cubicBezTo>
                  <a:pt x="153" y="67"/>
                  <a:pt x="155" y="70"/>
                  <a:pt x="155" y="7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3" y="69"/>
                  <a:pt x="150" y="67"/>
                  <a:pt x="147" y="67"/>
                </a:cubicBezTo>
                <a:cubicBezTo>
                  <a:pt x="145" y="66"/>
                  <a:pt x="145" y="66"/>
                  <a:pt x="145" y="66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6"/>
                  <a:pt x="141" y="66"/>
                  <a:pt x="141" y="66"/>
                </a:cubicBezTo>
                <a:close/>
                <a:moveTo>
                  <a:pt x="75" y="66"/>
                </a:moveTo>
                <a:cubicBezTo>
                  <a:pt x="74" y="68"/>
                  <a:pt x="72" y="70"/>
                  <a:pt x="70" y="72"/>
                </a:cubicBezTo>
                <a:cubicBezTo>
                  <a:pt x="73" y="74"/>
                  <a:pt x="76" y="76"/>
                  <a:pt x="79" y="78"/>
                </a:cubicBezTo>
                <a:cubicBezTo>
                  <a:pt x="77" y="82"/>
                  <a:pt x="76" y="85"/>
                  <a:pt x="75" y="89"/>
                </a:cubicBezTo>
                <a:cubicBezTo>
                  <a:pt x="77" y="89"/>
                  <a:pt x="80" y="90"/>
                  <a:pt x="82" y="91"/>
                </a:cubicBezTo>
                <a:cubicBezTo>
                  <a:pt x="84" y="88"/>
                  <a:pt x="85" y="84"/>
                  <a:pt x="87" y="81"/>
                </a:cubicBezTo>
                <a:cubicBezTo>
                  <a:pt x="91" y="80"/>
                  <a:pt x="95" y="79"/>
                  <a:pt x="98" y="78"/>
                </a:cubicBezTo>
                <a:cubicBezTo>
                  <a:pt x="97" y="76"/>
                  <a:pt x="96" y="73"/>
                  <a:pt x="96" y="71"/>
                </a:cubicBezTo>
                <a:cubicBezTo>
                  <a:pt x="92" y="71"/>
                  <a:pt x="89" y="72"/>
                  <a:pt x="85" y="72"/>
                </a:cubicBezTo>
                <a:cubicBezTo>
                  <a:pt x="82" y="70"/>
                  <a:pt x="78" y="68"/>
                  <a:pt x="75" y="66"/>
                </a:cubicBezTo>
                <a:close/>
                <a:moveTo>
                  <a:pt x="57" y="140"/>
                </a:moveTo>
                <a:cubicBezTo>
                  <a:pt x="59" y="143"/>
                  <a:pt x="72" y="144"/>
                  <a:pt x="75" y="140"/>
                </a:cubicBezTo>
                <a:cubicBezTo>
                  <a:pt x="80" y="141"/>
                  <a:pt x="85" y="144"/>
                  <a:pt x="89" y="146"/>
                </a:cubicBezTo>
                <a:cubicBezTo>
                  <a:pt x="90" y="148"/>
                  <a:pt x="90" y="149"/>
                  <a:pt x="90" y="150"/>
                </a:cubicBezTo>
                <a:cubicBezTo>
                  <a:pt x="95" y="145"/>
                  <a:pt x="97" y="138"/>
                  <a:pt x="97" y="131"/>
                </a:cubicBezTo>
                <a:cubicBezTo>
                  <a:pt x="97" y="122"/>
                  <a:pt x="94" y="114"/>
                  <a:pt x="88" y="108"/>
                </a:cubicBezTo>
                <a:cubicBezTo>
                  <a:pt x="82" y="102"/>
                  <a:pt x="74" y="99"/>
                  <a:pt x="65" y="99"/>
                </a:cubicBezTo>
                <a:cubicBezTo>
                  <a:pt x="56" y="99"/>
                  <a:pt x="48" y="102"/>
                  <a:pt x="43" y="108"/>
                </a:cubicBezTo>
                <a:cubicBezTo>
                  <a:pt x="37" y="114"/>
                  <a:pt x="33" y="122"/>
                  <a:pt x="33" y="131"/>
                </a:cubicBezTo>
                <a:cubicBezTo>
                  <a:pt x="33" y="138"/>
                  <a:pt x="36" y="146"/>
                  <a:pt x="41" y="151"/>
                </a:cubicBezTo>
                <a:cubicBezTo>
                  <a:pt x="41" y="150"/>
                  <a:pt x="42" y="148"/>
                  <a:pt x="43" y="146"/>
                </a:cubicBezTo>
                <a:cubicBezTo>
                  <a:pt x="47" y="144"/>
                  <a:pt x="52" y="141"/>
                  <a:pt x="57" y="140"/>
                </a:cubicBezTo>
                <a:close/>
                <a:moveTo>
                  <a:pt x="56" y="124"/>
                </a:moveTo>
                <a:cubicBezTo>
                  <a:pt x="57" y="130"/>
                  <a:pt x="60" y="135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2" y="135"/>
                  <a:pt x="74" y="130"/>
                  <a:pt x="75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5" y="122"/>
                  <a:pt x="75" y="121"/>
                  <a:pt x="74" y="119"/>
                </a:cubicBezTo>
                <a:cubicBezTo>
                  <a:pt x="72" y="119"/>
                  <a:pt x="66" y="122"/>
                  <a:pt x="58" y="118"/>
                </a:cubicBezTo>
                <a:cubicBezTo>
                  <a:pt x="57" y="121"/>
                  <a:pt x="57" y="122"/>
                  <a:pt x="57" y="124"/>
                </a:cubicBezTo>
                <a:cubicBezTo>
                  <a:pt x="56" y="124"/>
                  <a:pt x="56" y="124"/>
                  <a:pt x="56" y="124"/>
                </a:cubicBezTo>
                <a:close/>
                <a:moveTo>
                  <a:pt x="69" y="124"/>
                </a:moveTo>
                <a:cubicBezTo>
                  <a:pt x="68" y="124"/>
                  <a:pt x="68" y="124"/>
                  <a:pt x="68" y="124"/>
                </a:cubicBezTo>
                <a:cubicBezTo>
                  <a:pt x="68" y="125"/>
                  <a:pt x="69" y="126"/>
                  <a:pt x="70" y="126"/>
                </a:cubicBezTo>
                <a:cubicBezTo>
                  <a:pt x="71" y="126"/>
                  <a:pt x="71" y="125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69" y="124"/>
                  <a:pt x="69" y="124"/>
                  <a:pt x="69" y="124"/>
                </a:cubicBezTo>
                <a:close/>
                <a:moveTo>
                  <a:pt x="72" y="123"/>
                </a:moveTo>
                <a:cubicBezTo>
                  <a:pt x="73" y="122"/>
                  <a:pt x="73" y="122"/>
                  <a:pt x="73" y="122"/>
                </a:cubicBezTo>
                <a:cubicBezTo>
                  <a:pt x="72" y="122"/>
                  <a:pt x="71" y="121"/>
                  <a:pt x="70" y="122"/>
                </a:cubicBezTo>
                <a:cubicBezTo>
                  <a:pt x="69" y="122"/>
                  <a:pt x="68" y="122"/>
                  <a:pt x="67" y="123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8" y="123"/>
                  <a:pt x="69" y="122"/>
                  <a:pt x="70" y="122"/>
                </a:cubicBezTo>
                <a:cubicBezTo>
                  <a:pt x="71" y="122"/>
                  <a:pt x="71" y="122"/>
                  <a:pt x="72" y="123"/>
                </a:cubicBezTo>
                <a:close/>
                <a:moveTo>
                  <a:pt x="63" y="124"/>
                </a:moveTo>
                <a:cubicBezTo>
                  <a:pt x="60" y="124"/>
                  <a:pt x="60" y="124"/>
                  <a:pt x="60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5"/>
                  <a:pt x="61" y="126"/>
                  <a:pt x="62" y="126"/>
                </a:cubicBezTo>
                <a:cubicBezTo>
                  <a:pt x="62" y="126"/>
                  <a:pt x="63" y="125"/>
                  <a:pt x="63" y="124"/>
                </a:cubicBezTo>
                <a:cubicBezTo>
                  <a:pt x="63" y="124"/>
                  <a:pt x="63" y="124"/>
                  <a:pt x="63" y="124"/>
                </a:cubicBezTo>
                <a:close/>
                <a:moveTo>
                  <a:pt x="59" y="122"/>
                </a:moveTo>
                <a:cubicBezTo>
                  <a:pt x="59" y="123"/>
                  <a:pt x="59" y="123"/>
                  <a:pt x="59" y="123"/>
                </a:cubicBezTo>
                <a:cubicBezTo>
                  <a:pt x="60" y="122"/>
                  <a:pt x="61" y="122"/>
                  <a:pt x="62" y="122"/>
                </a:cubicBezTo>
                <a:cubicBezTo>
                  <a:pt x="62" y="122"/>
                  <a:pt x="63" y="123"/>
                  <a:pt x="6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2"/>
                  <a:pt x="63" y="122"/>
                  <a:pt x="62" y="122"/>
                </a:cubicBezTo>
                <a:cubicBezTo>
                  <a:pt x="61" y="121"/>
                  <a:pt x="60" y="122"/>
                  <a:pt x="59" y="122"/>
                </a:cubicBezTo>
                <a:close/>
                <a:moveTo>
                  <a:pt x="65" y="127"/>
                </a:moveTo>
                <a:cubicBezTo>
                  <a:pt x="65" y="128"/>
                  <a:pt x="65" y="128"/>
                  <a:pt x="65" y="128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5" y="127"/>
                  <a:pt x="65" y="127"/>
                  <a:pt x="65" y="127"/>
                </a:cubicBezTo>
                <a:close/>
                <a:moveTo>
                  <a:pt x="63" y="130"/>
                </a:moveTo>
                <a:cubicBezTo>
                  <a:pt x="63" y="130"/>
                  <a:pt x="63" y="130"/>
                  <a:pt x="63" y="130"/>
                </a:cubicBezTo>
                <a:cubicBezTo>
                  <a:pt x="63" y="131"/>
                  <a:pt x="63" y="131"/>
                  <a:pt x="63" y="131"/>
                </a:cubicBezTo>
                <a:cubicBezTo>
                  <a:pt x="63" y="132"/>
                  <a:pt x="64" y="132"/>
                  <a:pt x="64" y="133"/>
                </a:cubicBezTo>
                <a:cubicBezTo>
                  <a:pt x="65" y="133"/>
                  <a:pt x="65" y="133"/>
                  <a:pt x="66" y="133"/>
                </a:cubicBezTo>
                <a:cubicBezTo>
                  <a:pt x="66" y="133"/>
                  <a:pt x="67" y="133"/>
                  <a:pt x="67" y="133"/>
                </a:cubicBezTo>
                <a:cubicBezTo>
                  <a:pt x="68" y="132"/>
                  <a:pt x="69" y="132"/>
                  <a:pt x="69" y="131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8" y="130"/>
                  <a:pt x="67" y="130"/>
                  <a:pt x="66" y="130"/>
                </a:cubicBezTo>
                <a:cubicBezTo>
                  <a:pt x="65" y="130"/>
                  <a:pt x="64" y="130"/>
                  <a:pt x="63" y="130"/>
                </a:cubicBezTo>
                <a:close/>
                <a:moveTo>
                  <a:pt x="66" y="131"/>
                </a:moveTo>
                <a:cubicBezTo>
                  <a:pt x="65" y="131"/>
                  <a:pt x="65" y="131"/>
                  <a:pt x="64" y="131"/>
                </a:cubicBezTo>
                <a:cubicBezTo>
                  <a:pt x="64" y="132"/>
                  <a:pt x="64" y="132"/>
                  <a:pt x="65" y="132"/>
                </a:cubicBezTo>
                <a:cubicBezTo>
                  <a:pt x="65" y="132"/>
                  <a:pt x="66" y="132"/>
                  <a:pt x="66" y="132"/>
                </a:cubicBezTo>
                <a:cubicBezTo>
                  <a:pt x="66" y="132"/>
                  <a:pt x="67" y="132"/>
                  <a:pt x="67" y="132"/>
                </a:cubicBezTo>
                <a:cubicBezTo>
                  <a:pt x="67" y="132"/>
                  <a:pt x="68" y="132"/>
                  <a:pt x="68" y="131"/>
                </a:cubicBezTo>
                <a:cubicBezTo>
                  <a:pt x="67" y="131"/>
                  <a:pt x="67" y="131"/>
                  <a:pt x="66" y="131"/>
                </a:cubicBezTo>
                <a:close/>
                <a:moveTo>
                  <a:pt x="79" y="120"/>
                </a:moveTo>
                <a:cubicBezTo>
                  <a:pt x="81" y="106"/>
                  <a:pt x="71" y="102"/>
                  <a:pt x="59" y="106"/>
                </a:cubicBezTo>
                <a:cubicBezTo>
                  <a:pt x="57" y="107"/>
                  <a:pt x="55" y="107"/>
                  <a:pt x="54" y="109"/>
                </a:cubicBezTo>
                <a:cubicBezTo>
                  <a:pt x="52" y="111"/>
                  <a:pt x="51" y="114"/>
                  <a:pt x="53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1" y="120"/>
                  <a:pt x="51" y="122"/>
                  <a:pt x="51" y="123"/>
                </a:cubicBezTo>
                <a:cubicBezTo>
                  <a:pt x="51" y="124"/>
                  <a:pt x="51" y="127"/>
                  <a:pt x="52" y="127"/>
                </a:cubicBezTo>
                <a:cubicBezTo>
                  <a:pt x="52" y="128"/>
                  <a:pt x="55" y="129"/>
                  <a:pt x="55" y="129"/>
                </a:cubicBezTo>
                <a:cubicBezTo>
                  <a:pt x="57" y="134"/>
                  <a:pt x="59" y="137"/>
                  <a:pt x="65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5" y="139"/>
                  <a:pt x="67" y="139"/>
                  <a:pt x="67" y="139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3" y="137"/>
                  <a:pt x="75" y="133"/>
                  <a:pt x="77" y="129"/>
                </a:cubicBezTo>
                <a:cubicBezTo>
                  <a:pt x="77" y="129"/>
                  <a:pt x="79" y="128"/>
                  <a:pt x="80" y="127"/>
                </a:cubicBezTo>
                <a:cubicBezTo>
                  <a:pt x="80" y="126"/>
                  <a:pt x="80" y="124"/>
                  <a:pt x="80" y="123"/>
                </a:cubicBezTo>
                <a:cubicBezTo>
                  <a:pt x="80" y="121"/>
                  <a:pt x="80" y="120"/>
                  <a:pt x="79" y="120"/>
                </a:cubicBezTo>
                <a:cubicBezTo>
                  <a:pt x="79" y="120"/>
                  <a:pt x="79" y="120"/>
                  <a:pt x="79" y="120"/>
                </a:cubicBezTo>
                <a:close/>
                <a:moveTo>
                  <a:pt x="53" y="122"/>
                </a:moveTo>
                <a:cubicBezTo>
                  <a:pt x="53" y="121"/>
                  <a:pt x="52" y="121"/>
                  <a:pt x="52" y="122"/>
                </a:cubicBezTo>
                <a:cubicBezTo>
                  <a:pt x="52" y="122"/>
                  <a:pt x="52" y="122"/>
                  <a:pt x="53" y="123"/>
                </a:cubicBezTo>
                <a:cubicBezTo>
                  <a:pt x="53" y="124"/>
                  <a:pt x="53" y="126"/>
                  <a:pt x="53" y="126"/>
                </a:cubicBezTo>
                <a:cubicBezTo>
                  <a:pt x="53" y="127"/>
                  <a:pt x="54" y="127"/>
                  <a:pt x="54" y="127"/>
                </a:cubicBezTo>
                <a:cubicBezTo>
                  <a:pt x="54" y="126"/>
                  <a:pt x="54" y="125"/>
                  <a:pt x="53" y="124"/>
                </a:cubicBezTo>
                <a:cubicBezTo>
                  <a:pt x="53" y="123"/>
                  <a:pt x="53" y="122"/>
                  <a:pt x="53" y="122"/>
                </a:cubicBezTo>
                <a:close/>
                <a:moveTo>
                  <a:pt x="78" y="121"/>
                </a:moveTo>
                <a:cubicBezTo>
                  <a:pt x="78" y="123"/>
                  <a:pt x="78" y="125"/>
                  <a:pt x="77" y="127"/>
                </a:cubicBezTo>
                <a:cubicBezTo>
                  <a:pt x="78" y="127"/>
                  <a:pt x="78" y="126"/>
                  <a:pt x="78" y="126"/>
                </a:cubicBezTo>
                <a:cubicBezTo>
                  <a:pt x="78" y="126"/>
                  <a:pt x="78" y="124"/>
                  <a:pt x="79" y="123"/>
                </a:cubicBezTo>
                <a:cubicBezTo>
                  <a:pt x="79" y="122"/>
                  <a:pt x="79" y="121"/>
                  <a:pt x="79" y="121"/>
                </a:cubicBezTo>
                <a:cubicBezTo>
                  <a:pt x="79" y="121"/>
                  <a:pt x="78" y="121"/>
                  <a:pt x="78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7" name="Freeform 5729"/>
          <p:cNvSpPr>
            <a:spLocks noEditPoints="1"/>
          </p:cNvSpPr>
          <p:nvPr/>
        </p:nvSpPr>
        <p:spPr bwMode="auto">
          <a:xfrm>
            <a:off x="3262862" y="1838254"/>
            <a:ext cx="376829" cy="450154"/>
          </a:xfrm>
          <a:custGeom>
            <a:avLst/>
            <a:gdLst>
              <a:gd name="T0" fmla="*/ 18 w 54"/>
              <a:gd name="T1" fmla="*/ 22 h 64"/>
              <a:gd name="T2" fmla="*/ 27 w 54"/>
              <a:gd name="T3" fmla="*/ 34 h 64"/>
              <a:gd name="T4" fmla="*/ 27 w 54"/>
              <a:gd name="T5" fmla="*/ 34 h 64"/>
              <a:gd name="T6" fmla="*/ 27 w 54"/>
              <a:gd name="T7" fmla="*/ 34 h 64"/>
              <a:gd name="T8" fmla="*/ 28 w 54"/>
              <a:gd name="T9" fmla="*/ 34 h 64"/>
              <a:gd name="T10" fmla="*/ 28 w 54"/>
              <a:gd name="T11" fmla="*/ 34 h 64"/>
              <a:gd name="T12" fmla="*/ 36 w 54"/>
              <a:gd name="T13" fmla="*/ 22 h 64"/>
              <a:gd name="T14" fmla="*/ 35 w 54"/>
              <a:gd name="T15" fmla="*/ 22 h 64"/>
              <a:gd name="T16" fmla="*/ 35 w 54"/>
              <a:gd name="T17" fmla="*/ 16 h 64"/>
              <a:gd name="T18" fmla="*/ 19 w 54"/>
              <a:gd name="T19" fmla="*/ 16 h 64"/>
              <a:gd name="T20" fmla="*/ 19 w 54"/>
              <a:gd name="T21" fmla="*/ 22 h 64"/>
              <a:gd name="T22" fmla="*/ 18 w 54"/>
              <a:gd name="T23" fmla="*/ 22 h 64"/>
              <a:gd name="T24" fmla="*/ 18 w 54"/>
              <a:gd name="T25" fmla="*/ 37 h 64"/>
              <a:gd name="T26" fmla="*/ 3 w 54"/>
              <a:gd name="T27" fmla="*/ 44 h 64"/>
              <a:gd name="T28" fmla="*/ 0 w 54"/>
              <a:gd name="T29" fmla="*/ 59 h 64"/>
              <a:gd name="T30" fmla="*/ 54 w 54"/>
              <a:gd name="T31" fmla="*/ 59 h 64"/>
              <a:gd name="T32" fmla="*/ 51 w 54"/>
              <a:gd name="T33" fmla="*/ 44 h 64"/>
              <a:gd name="T34" fmla="*/ 36 w 54"/>
              <a:gd name="T35" fmla="*/ 37 h 64"/>
              <a:gd name="T36" fmla="*/ 31 w 54"/>
              <a:gd name="T37" fmla="*/ 53 h 64"/>
              <a:gd name="T38" fmla="*/ 29 w 54"/>
              <a:gd name="T39" fmla="*/ 43 h 64"/>
              <a:gd name="T40" fmla="*/ 30 w 54"/>
              <a:gd name="T41" fmla="*/ 42 h 64"/>
              <a:gd name="T42" fmla="*/ 29 w 54"/>
              <a:gd name="T43" fmla="*/ 41 h 64"/>
              <a:gd name="T44" fmla="*/ 26 w 54"/>
              <a:gd name="T45" fmla="*/ 41 h 64"/>
              <a:gd name="T46" fmla="*/ 25 w 54"/>
              <a:gd name="T47" fmla="*/ 42 h 64"/>
              <a:gd name="T48" fmla="*/ 26 w 54"/>
              <a:gd name="T49" fmla="*/ 43 h 64"/>
              <a:gd name="T50" fmla="*/ 24 w 54"/>
              <a:gd name="T51" fmla="*/ 53 h 64"/>
              <a:gd name="T52" fmla="*/ 18 w 54"/>
              <a:gd name="T53" fmla="*/ 37 h 64"/>
              <a:gd name="T54" fmla="*/ 39 w 54"/>
              <a:gd name="T55" fmla="*/ 20 h 64"/>
              <a:gd name="T56" fmla="*/ 38 w 54"/>
              <a:gd name="T57" fmla="*/ 25 h 64"/>
              <a:gd name="T58" fmla="*/ 39 w 54"/>
              <a:gd name="T59" fmla="*/ 24 h 64"/>
              <a:gd name="T60" fmla="*/ 39 w 54"/>
              <a:gd name="T61" fmla="*/ 21 h 64"/>
              <a:gd name="T62" fmla="*/ 39 w 54"/>
              <a:gd name="T63" fmla="*/ 20 h 64"/>
              <a:gd name="T64" fmla="*/ 39 w 54"/>
              <a:gd name="T65" fmla="*/ 20 h 64"/>
              <a:gd name="T66" fmla="*/ 38 w 54"/>
              <a:gd name="T67" fmla="*/ 27 h 64"/>
              <a:gd name="T68" fmla="*/ 28 w 54"/>
              <a:gd name="T69" fmla="*/ 37 h 64"/>
              <a:gd name="T70" fmla="*/ 28 w 54"/>
              <a:gd name="T71" fmla="*/ 37 h 64"/>
              <a:gd name="T72" fmla="*/ 27 w 54"/>
              <a:gd name="T73" fmla="*/ 37 h 64"/>
              <a:gd name="T74" fmla="*/ 27 w 54"/>
              <a:gd name="T75" fmla="*/ 37 h 64"/>
              <a:gd name="T76" fmla="*/ 26 w 54"/>
              <a:gd name="T77" fmla="*/ 37 h 64"/>
              <a:gd name="T78" fmla="*/ 17 w 54"/>
              <a:gd name="T79" fmla="*/ 27 h 64"/>
              <a:gd name="T80" fmla="*/ 14 w 54"/>
              <a:gd name="T81" fmla="*/ 25 h 64"/>
              <a:gd name="T82" fmla="*/ 13 w 54"/>
              <a:gd name="T83" fmla="*/ 21 h 64"/>
              <a:gd name="T84" fmla="*/ 14 w 54"/>
              <a:gd name="T85" fmla="*/ 18 h 64"/>
              <a:gd name="T86" fmla="*/ 14 w 54"/>
              <a:gd name="T87" fmla="*/ 18 h 64"/>
              <a:gd name="T88" fmla="*/ 15 w 54"/>
              <a:gd name="T89" fmla="*/ 18 h 64"/>
              <a:gd name="T90" fmla="*/ 16 w 54"/>
              <a:gd name="T91" fmla="*/ 7 h 64"/>
              <a:gd name="T92" fmla="*/ 39 w 54"/>
              <a:gd name="T93" fmla="*/ 8 h 64"/>
              <a:gd name="T94" fmla="*/ 40 w 54"/>
              <a:gd name="T95" fmla="*/ 18 h 64"/>
              <a:gd name="T96" fmla="*/ 39 w 54"/>
              <a:gd name="T97" fmla="*/ 18 h 64"/>
              <a:gd name="T98" fmla="*/ 40 w 54"/>
              <a:gd name="T99" fmla="*/ 18 h 64"/>
              <a:gd name="T100" fmla="*/ 41 w 54"/>
              <a:gd name="T101" fmla="*/ 21 h 64"/>
              <a:gd name="T102" fmla="*/ 40 w 54"/>
              <a:gd name="T103" fmla="*/ 25 h 64"/>
              <a:gd name="T104" fmla="*/ 38 w 54"/>
              <a:gd name="T105" fmla="*/ 27 h 64"/>
              <a:gd name="T106" fmla="*/ 16 w 54"/>
              <a:gd name="T107" fmla="*/ 25 h 64"/>
              <a:gd name="T108" fmla="*/ 16 w 54"/>
              <a:gd name="T109" fmla="*/ 23 h 64"/>
              <a:gd name="T110" fmla="*/ 16 w 54"/>
              <a:gd name="T111" fmla="*/ 23 h 64"/>
              <a:gd name="T112" fmla="*/ 15 w 54"/>
              <a:gd name="T113" fmla="*/ 20 h 64"/>
              <a:gd name="T114" fmla="*/ 15 w 54"/>
              <a:gd name="T115" fmla="*/ 20 h 64"/>
              <a:gd name="T116" fmla="*/ 15 w 54"/>
              <a:gd name="T117" fmla="*/ 20 h 64"/>
              <a:gd name="T118" fmla="*/ 15 w 54"/>
              <a:gd name="T119" fmla="*/ 21 h 64"/>
              <a:gd name="T120" fmla="*/ 15 w 54"/>
              <a:gd name="T121" fmla="*/ 24 h 64"/>
              <a:gd name="T122" fmla="*/ 16 w 54"/>
              <a:gd name="T123" fmla="*/ 2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" h="64">
                <a:moveTo>
                  <a:pt x="18" y="22"/>
                </a:moveTo>
                <a:cubicBezTo>
                  <a:pt x="19" y="28"/>
                  <a:pt x="21" y="34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3" y="33"/>
                  <a:pt x="35" y="28"/>
                  <a:pt x="36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0"/>
                  <a:pt x="35" y="18"/>
                  <a:pt x="35" y="16"/>
                </a:cubicBezTo>
                <a:cubicBezTo>
                  <a:pt x="33" y="16"/>
                  <a:pt x="27" y="19"/>
                  <a:pt x="19" y="16"/>
                </a:cubicBezTo>
                <a:cubicBezTo>
                  <a:pt x="18" y="18"/>
                  <a:pt x="18" y="20"/>
                  <a:pt x="19" y="22"/>
                </a:cubicBezTo>
                <a:cubicBezTo>
                  <a:pt x="18" y="22"/>
                  <a:pt x="18" y="22"/>
                  <a:pt x="18" y="22"/>
                </a:cubicBezTo>
                <a:close/>
                <a:moveTo>
                  <a:pt x="18" y="37"/>
                </a:moveTo>
                <a:cubicBezTo>
                  <a:pt x="12" y="39"/>
                  <a:pt x="7" y="41"/>
                  <a:pt x="3" y="44"/>
                </a:cubicBezTo>
                <a:cubicBezTo>
                  <a:pt x="0" y="49"/>
                  <a:pt x="0" y="55"/>
                  <a:pt x="0" y="59"/>
                </a:cubicBezTo>
                <a:cubicBezTo>
                  <a:pt x="19" y="64"/>
                  <a:pt x="36" y="64"/>
                  <a:pt x="54" y="59"/>
                </a:cubicBezTo>
                <a:cubicBezTo>
                  <a:pt x="53" y="55"/>
                  <a:pt x="53" y="49"/>
                  <a:pt x="51" y="44"/>
                </a:cubicBezTo>
                <a:cubicBezTo>
                  <a:pt x="47" y="41"/>
                  <a:pt x="42" y="39"/>
                  <a:pt x="36" y="37"/>
                </a:cubicBezTo>
                <a:cubicBezTo>
                  <a:pt x="35" y="43"/>
                  <a:pt x="34" y="48"/>
                  <a:pt x="31" y="53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49"/>
                  <a:pt x="18" y="43"/>
                  <a:pt x="18" y="37"/>
                </a:cubicBezTo>
                <a:close/>
                <a:moveTo>
                  <a:pt x="39" y="20"/>
                </a:moveTo>
                <a:cubicBezTo>
                  <a:pt x="39" y="21"/>
                  <a:pt x="38" y="23"/>
                  <a:pt x="38" y="25"/>
                </a:cubicBezTo>
                <a:cubicBezTo>
                  <a:pt x="38" y="24"/>
                  <a:pt x="38" y="24"/>
                  <a:pt x="39" y="24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lose/>
                <a:moveTo>
                  <a:pt x="38" y="27"/>
                </a:moveTo>
                <a:cubicBezTo>
                  <a:pt x="36" y="32"/>
                  <a:pt x="34" y="36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1" y="36"/>
                  <a:pt x="18" y="32"/>
                  <a:pt x="17" y="27"/>
                </a:cubicBezTo>
                <a:cubicBezTo>
                  <a:pt x="16" y="27"/>
                  <a:pt x="14" y="26"/>
                  <a:pt x="14" y="25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5" y="18"/>
                </a:cubicBezTo>
                <a:cubicBezTo>
                  <a:pt x="14" y="13"/>
                  <a:pt x="14" y="9"/>
                  <a:pt x="16" y="7"/>
                </a:cubicBezTo>
                <a:cubicBezTo>
                  <a:pt x="21" y="0"/>
                  <a:pt x="36" y="2"/>
                  <a:pt x="39" y="8"/>
                </a:cubicBezTo>
                <a:cubicBezTo>
                  <a:pt x="40" y="10"/>
                  <a:pt x="40" y="14"/>
                  <a:pt x="40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41" y="22"/>
                  <a:pt x="40" y="24"/>
                  <a:pt x="40" y="25"/>
                </a:cubicBezTo>
                <a:cubicBezTo>
                  <a:pt x="40" y="26"/>
                  <a:pt x="38" y="27"/>
                  <a:pt x="38" y="27"/>
                </a:cubicBezTo>
                <a:close/>
                <a:moveTo>
                  <a:pt x="16" y="25"/>
                </a:moveTo>
                <a:cubicBezTo>
                  <a:pt x="16" y="24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1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1"/>
                </a:cubicBezTo>
                <a:cubicBezTo>
                  <a:pt x="15" y="22"/>
                  <a:pt x="15" y="24"/>
                  <a:pt x="15" y="24"/>
                </a:cubicBezTo>
                <a:cubicBezTo>
                  <a:pt x="16" y="25"/>
                  <a:pt x="16" y="25"/>
                  <a:pt x="16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5987" y="2997687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02211" y="3002897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48064" y="2997687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93917" y="3002897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2" name="Lorem Ipsum"/>
          <p:cNvSpPr/>
          <p:nvPr/>
        </p:nvSpPr>
        <p:spPr bwMode="auto">
          <a:xfrm>
            <a:off x="754702" y="3240334"/>
            <a:ext cx="1657058" cy="141964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altLang="zh-CN" sz="1100" dirty="0" err="1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1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3" name="Lorem Ipsum"/>
          <p:cNvSpPr/>
          <p:nvPr/>
        </p:nvSpPr>
        <p:spPr bwMode="auto">
          <a:xfrm>
            <a:off x="2717072" y="3240334"/>
            <a:ext cx="1657058" cy="141964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altLang="zh-CN" sz="1100" dirty="0" err="1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1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4" name="Lorem Ipsum"/>
          <p:cNvSpPr/>
          <p:nvPr/>
        </p:nvSpPr>
        <p:spPr bwMode="auto">
          <a:xfrm>
            <a:off x="4788024" y="3240334"/>
            <a:ext cx="1657058" cy="141964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altLang="zh-CN" sz="1100" dirty="0" err="1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1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5" name="Lorem Ipsum"/>
          <p:cNvSpPr/>
          <p:nvPr/>
        </p:nvSpPr>
        <p:spPr bwMode="auto">
          <a:xfrm>
            <a:off x="6803374" y="3240334"/>
            <a:ext cx="1657058" cy="141964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sz="1100" dirty="0" err="1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sz="1100" dirty="0" smtClean="0">
                <a:solidFill>
                  <a:schemeClr val="bg1"/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dolor sit </a:t>
            </a:r>
            <a:r>
              <a:rPr lang="en-US" altLang="zh-CN" sz="1100" dirty="0" err="1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1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71600" y="1707654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971672" y="1707654"/>
            <a:ext cx="1296000" cy="1296144"/>
          </a:xfrm>
          <a:prstGeom prst="pie">
            <a:avLst>
              <a:gd name="adj1" fmla="val 0"/>
              <a:gd name="adj2" fmla="val 132989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59672" y="1995726"/>
            <a:ext cx="720000" cy="720000"/>
          </a:xfrm>
          <a:prstGeom prst="ellipse">
            <a:avLst/>
          </a:prstGeom>
          <a:solidFill>
            <a:srgbClr val="1D4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63821" y="1707654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3" name="饼形 12"/>
          <p:cNvSpPr/>
          <p:nvPr/>
        </p:nvSpPr>
        <p:spPr>
          <a:xfrm>
            <a:off x="2963893" y="1707654"/>
            <a:ext cx="1296000" cy="1296144"/>
          </a:xfrm>
          <a:prstGeom prst="pie">
            <a:avLst>
              <a:gd name="adj1" fmla="val 2759378"/>
              <a:gd name="adj2" fmla="val 132989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51893" y="1995726"/>
            <a:ext cx="720000" cy="720000"/>
          </a:xfrm>
          <a:prstGeom prst="ellipse">
            <a:avLst/>
          </a:prstGeom>
          <a:solidFill>
            <a:srgbClr val="1D4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56042" y="1707654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6" name="饼形 15"/>
          <p:cNvSpPr/>
          <p:nvPr/>
        </p:nvSpPr>
        <p:spPr>
          <a:xfrm>
            <a:off x="4956114" y="1707654"/>
            <a:ext cx="1296000" cy="1296144"/>
          </a:xfrm>
          <a:prstGeom prst="pie">
            <a:avLst>
              <a:gd name="adj1" fmla="val 6411208"/>
              <a:gd name="adj2" fmla="val 132989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44114" y="1995726"/>
            <a:ext cx="720000" cy="720000"/>
          </a:xfrm>
          <a:prstGeom prst="ellipse">
            <a:avLst/>
          </a:prstGeom>
          <a:solidFill>
            <a:srgbClr val="1D4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48264" y="1707654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19" name="饼形 18"/>
          <p:cNvSpPr/>
          <p:nvPr/>
        </p:nvSpPr>
        <p:spPr>
          <a:xfrm>
            <a:off x="6948336" y="1707654"/>
            <a:ext cx="1296000" cy="1296144"/>
          </a:xfrm>
          <a:prstGeom prst="pie">
            <a:avLst>
              <a:gd name="adj1" fmla="val 6411208"/>
              <a:gd name="adj2" fmla="val 20799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236336" y="1995726"/>
            <a:ext cx="720000" cy="720000"/>
          </a:xfrm>
          <a:prstGeom prst="ellipse">
            <a:avLst/>
          </a:prstGeom>
          <a:solidFill>
            <a:srgbClr val="1D4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1" name="Freeform 5701"/>
          <p:cNvSpPr>
            <a:spLocks noEditPoints="1"/>
          </p:cNvSpPr>
          <p:nvPr/>
        </p:nvSpPr>
        <p:spPr bwMode="auto">
          <a:xfrm>
            <a:off x="3431199" y="2071895"/>
            <a:ext cx="361388" cy="571582"/>
          </a:xfrm>
          <a:custGeom>
            <a:avLst/>
            <a:gdLst>
              <a:gd name="T0" fmla="*/ 29 w 46"/>
              <a:gd name="T1" fmla="*/ 33 h 73"/>
              <a:gd name="T2" fmla="*/ 28 w 46"/>
              <a:gd name="T3" fmla="*/ 35 h 73"/>
              <a:gd name="T4" fmla="*/ 23 w 46"/>
              <a:gd name="T5" fmla="*/ 37 h 73"/>
              <a:gd name="T6" fmla="*/ 23 w 46"/>
              <a:gd name="T7" fmla="*/ 37 h 73"/>
              <a:gd name="T8" fmla="*/ 23 w 46"/>
              <a:gd name="T9" fmla="*/ 37 h 73"/>
              <a:gd name="T10" fmla="*/ 19 w 46"/>
              <a:gd name="T11" fmla="*/ 35 h 73"/>
              <a:gd name="T12" fmla="*/ 16 w 46"/>
              <a:gd name="T13" fmla="*/ 33 h 73"/>
              <a:gd name="T14" fmla="*/ 14 w 46"/>
              <a:gd name="T15" fmla="*/ 34 h 73"/>
              <a:gd name="T16" fmla="*/ 14 w 46"/>
              <a:gd name="T17" fmla="*/ 1 h 73"/>
              <a:gd name="T18" fmla="*/ 22 w 46"/>
              <a:gd name="T19" fmla="*/ 2 h 73"/>
              <a:gd name="T20" fmla="*/ 30 w 46"/>
              <a:gd name="T21" fmla="*/ 1 h 73"/>
              <a:gd name="T22" fmla="*/ 31 w 46"/>
              <a:gd name="T23" fmla="*/ 34 h 73"/>
              <a:gd name="T24" fmla="*/ 29 w 46"/>
              <a:gd name="T25" fmla="*/ 33 h 73"/>
              <a:gd name="T26" fmla="*/ 36 w 46"/>
              <a:gd name="T27" fmla="*/ 39 h 73"/>
              <a:gd name="T28" fmla="*/ 29 w 46"/>
              <a:gd name="T29" fmla="*/ 37 h 73"/>
              <a:gd name="T30" fmla="*/ 29 w 46"/>
              <a:gd name="T31" fmla="*/ 38 h 73"/>
              <a:gd name="T32" fmla="*/ 31 w 46"/>
              <a:gd name="T33" fmla="*/ 39 h 73"/>
              <a:gd name="T34" fmla="*/ 23 w 46"/>
              <a:gd name="T35" fmla="*/ 57 h 73"/>
              <a:gd name="T36" fmla="*/ 14 w 46"/>
              <a:gd name="T37" fmla="*/ 39 h 73"/>
              <a:gd name="T38" fmla="*/ 17 w 46"/>
              <a:gd name="T39" fmla="*/ 38 h 73"/>
              <a:gd name="T40" fmla="*/ 16 w 46"/>
              <a:gd name="T41" fmla="*/ 37 h 73"/>
              <a:gd name="T42" fmla="*/ 10 w 46"/>
              <a:gd name="T43" fmla="*/ 39 h 73"/>
              <a:gd name="T44" fmla="*/ 4 w 46"/>
              <a:gd name="T45" fmla="*/ 40 h 73"/>
              <a:gd name="T46" fmla="*/ 0 w 46"/>
              <a:gd name="T47" fmla="*/ 63 h 73"/>
              <a:gd name="T48" fmla="*/ 46 w 46"/>
              <a:gd name="T49" fmla="*/ 63 h 73"/>
              <a:gd name="T50" fmla="*/ 41 w 46"/>
              <a:gd name="T51" fmla="*/ 40 h 73"/>
              <a:gd name="T52" fmla="*/ 36 w 46"/>
              <a:gd name="T53" fmla="*/ 39 h 73"/>
              <a:gd name="T54" fmla="*/ 31 w 46"/>
              <a:gd name="T55" fmla="*/ 27 h 73"/>
              <a:gd name="T56" fmla="*/ 32 w 46"/>
              <a:gd name="T57" fmla="*/ 18 h 73"/>
              <a:gd name="T58" fmla="*/ 23 w 46"/>
              <a:gd name="T59" fmla="*/ 11 h 73"/>
              <a:gd name="T60" fmla="*/ 22 w 46"/>
              <a:gd name="T61" fmla="*/ 10 h 73"/>
              <a:gd name="T62" fmla="*/ 22 w 46"/>
              <a:gd name="T63" fmla="*/ 11 h 73"/>
              <a:gd name="T64" fmla="*/ 13 w 46"/>
              <a:gd name="T65" fmla="*/ 18 h 73"/>
              <a:gd name="T66" fmla="*/ 13 w 46"/>
              <a:gd name="T67" fmla="*/ 20 h 73"/>
              <a:gd name="T68" fmla="*/ 13 w 46"/>
              <a:gd name="T69" fmla="*/ 24 h 73"/>
              <a:gd name="T70" fmla="*/ 20 w 46"/>
              <a:gd name="T71" fmla="*/ 33 h 73"/>
              <a:gd name="T72" fmla="*/ 23 w 46"/>
              <a:gd name="T73" fmla="*/ 34 h 73"/>
              <a:gd name="T74" fmla="*/ 26 w 46"/>
              <a:gd name="T75" fmla="*/ 32 h 73"/>
              <a:gd name="T76" fmla="*/ 31 w 46"/>
              <a:gd name="T77" fmla="*/ 2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" h="73">
                <a:moveTo>
                  <a:pt x="29" y="33"/>
                </a:moveTo>
                <a:cubicBezTo>
                  <a:pt x="29" y="34"/>
                  <a:pt x="28" y="34"/>
                  <a:pt x="28" y="35"/>
                </a:cubicBezTo>
                <a:cubicBezTo>
                  <a:pt x="26" y="36"/>
                  <a:pt x="25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1" y="36"/>
                  <a:pt x="20" y="36"/>
                  <a:pt x="19" y="35"/>
                </a:cubicBezTo>
                <a:cubicBezTo>
                  <a:pt x="18" y="35"/>
                  <a:pt x="17" y="34"/>
                  <a:pt x="16" y="33"/>
                </a:cubicBezTo>
                <a:cubicBezTo>
                  <a:pt x="14" y="34"/>
                  <a:pt x="14" y="34"/>
                  <a:pt x="14" y="34"/>
                </a:cubicBezTo>
                <a:cubicBezTo>
                  <a:pt x="0" y="28"/>
                  <a:pt x="4" y="5"/>
                  <a:pt x="14" y="1"/>
                </a:cubicBezTo>
                <a:cubicBezTo>
                  <a:pt x="17" y="0"/>
                  <a:pt x="21" y="1"/>
                  <a:pt x="22" y="2"/>
                </a:cubicBezTo>
                <a:cubicBezTo>
                  <a:pt x="24" y="1"/>
                  <a:pt x="28" y="0"/>
                  <a:pt x="30" y="1"/>
                </a:cubicBezTo>
                <a:cubicBezTo>
                  <a:pt x="41" y="5"/>
                  <a:pt x="45" y="28"/>
                  <a:pt x="31" y="34"/>
                </a:cubicBezTo>
                <a:cubicBezTo>
                  <a:pt x="29" y="33"/>
                  <a:pt x="29" y="33"/>
                  <a:pt x="29" y="33"/>
                </a:cubicBezTo>
                <a:close/>
                <a:moveTo>
                  <a:pt x="36" y="39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5"/>
                  <a:pt x="27" y="57"/>
                  <a:pt x="23" y="57"/>
                </a:cubicBezTo>
                <a:cubicBezTo>
                  <a:pt x="19" y="56"/>
                  <a:pt x="15" y="44"/>
                  <a:pt x="14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40"/>
                  <a:pt x="4" y="40"/>
                </a:cubicBezTo>
                <a:cubicBezTo>
                  <a:pt x="1" y="47"/>
                  <a:pt x="0" y="55"/>
                  <a:pt x="0" y="63"/>
                </a:cubicBezTo>
                <a:cubicBezTo>
                  <a:pt x="4" y="73"/>
                  <a:pt x="42" y="72"/>
                  <a:pt x="46" y="63"/>
                </a:cubicBezTo>
                <a:cubicBezTo>
                  <a:pt x="45" y="55"/>
                  <a:pt x="44" y="47"/>
                  <a:pt x="41" y="40"/>
                </a:cubicBezTo>
                <a:cubicBezTo>
                  <a:pt x="39" y="40"/>
                  <a:pt x="38" y="39"/>
                  <a:pt x="36" y="39"/>
                </a:cubicBezTo>
                <a:close/>
                <a:moveTo>
                  <a:pt x="31" y="27"/>
                </a:moveTo>
                <a:cubicBezTo>
                  <a:pt x="32" y="24"/>
                  <a:pt x="33" y="21"/>
                  <a:pt x="32" y="18"/>
                </a:cubicBezTo>
                <a:cubicBezTo>
                  <a:pt x="30" y="15"/>
                  <a:pt x="24" y="13"/>
                  <a:pt x="23" y="11"/>
                </a:cubicBezTo>
                <a:cubicBezTo>
                  <a:pt x="23" y="11"/>
                  <a:pt x="22" y="11"/>
                  <a:pt x="22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3"/>
                  <a:pt x="15" y="15"/>
                  <a:pt x="13" y="18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1"/>
                  <a:pt x="13" y="22"/>
                  <a:pt x="13" y="24"/>
                </a:cubicBezTo>
                <a:cubicBezTo>
                  <a:pt x="14" y="27"/>
                  <a:pt x="17" y="31"/>
                  <a:pt x="20" y="33"/>
                </a:cubicBezTo>
                <a:cubicBezTo>
                  <a:pt x="21" y="33"/>
                  <a:pt x="22" y="33"/>
                  <a:pt x="23" y="34"/>
                </a:cubicBezTo>
                <a:cubicBezTo>
                  <a:pt x="24" y="33"/>
                  <a:pt x="25" y="33"/>
                  <a:pt x="26" y="32"/>
                </a:cubicBezTo>
                <a:cubicBezTo>
                  <a:pt x="28" y="31"/>
                  <a:pt x="30" y="29"/>
                  <a:pt x="31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2" name="Freeform 5702"/>
          <p:cNvSpPr>
            <a:spLocks noEditPoints="1"/>
          </p:cNvSpPr>
          <p:nvPr/>
        </p:nvSpPr>
        <p:spPr bwMode="auto">
          <a:xfrm>
            <a:off x="5399450" y="2066363"/>
            <a:ext cx="409328" cy="582646"/>
          </a:xfrm>
          <a:custGeom>
            <a:avLst/>
            <a:gdLst>
              <a:gd name="T0" fmla="*/ 37 w 52"/>
              <a:gd name="T1" fmla="*/ 42 h 74"/>
              <a:gd name="T2" fmla="*/ 47 w 52"/>
              <a:gd name="T3" fmla="*/ 44 h 74"/>
              <a:gd name="T4" fmla="*/ 52 w 52"/>
              <a:gd name="T5" fmla="*/ 67 h 74"/>
              <a:gd name="T6" fmla="*/ 0 w 52"/>
              <a:gd name="T7" fmla="*/ 67 h 74"/>
              <a:gd name="T8" fmla="*/ 5 w 52"/>
              <a:gd name="T9" fmla="*/ 44 h 74"/>
              <a:gd name="T10" fmla="*/ 15 w 52"/>
              <a:gd name="T11" fmla="*/ 42 h 74"/>
              <a:gd name="T12" fmla="*/ 37 w 52"/>
              <a:gd name="T13" fmla="*/ 42 h 74"/>
              <a:gd name="T14" fmla="*/ 15 w 52"/>
              <a:gd name="T15" fmla="*/ 19 h 74"/>
              <a:gd name="T16" fmla="*/ 25 w 52"/>
              <a:gd name="T17" fmla="*/ 17 h 74"/>
              <a:gd name="T18" fmla="*/ 37 w 52"/>
              <a:gd name="T19" fmla="*/ 19 h 74"/>
              <a:gd name="T20" fmla="*/ 36 w 52"/>
              <a:gd name="T21" fmla="*/ 28 h 74"/>
              <a:gd name="T22" fmla="*/ 31 w 52"/>
              <a:gd name="T23" fmla="*/ 35 h 74"/>
              <a:gd name="T24" fmla="*/ 26 w 52"/>
              <a:gd name="T25" fmla="*/ 37 h 74"/>
              <a:gd name="T26" fmla="*/ 21 w 52"/>
              <a:gd name="T27" fmla="*/ 36 h 74"/>
              <a:gd name="T28" fmla="*/ 16 w 52"/>
              <a:gd name="T29" fmla="*/ 29 h 74"/>
              <a:gd name="T30" fmla="*/ 15 w 52"/>
              <a:gd name="T31" fmla="*/ 20 h 74"/>
              <a:gd name="T32" fmla="*/ 15 w 52"/>
              <a:gd name="T33" fmla="*/ 19 h 74"/>
              <a:gd name="T34" fmla="*/ 40 w 52"/>
              <a:gd name="T35" fmla="*/ 28 h 74"/>
              <a:gd name="T36" fmla="*/ 41 w 52"/>
              <a:gd name="T37" fmla="*/ 26 h 74"/>
              <a:gd name="T38" fmla="*/ 42 w 52"/>
              <a:gd name="T39" fmla="*/ 21 h 74"/>
              <a:gd name="T40" fmla="*/ 41 w 52"/>
              <a:gd name="T41" fmla="*/ 21 h 74"/>
              <a:gd name="T42" fmla="*/ 37 w 52"/>
              <a:gd name="T43" fmla="*/ 4 h 74"/>
              <a:gd name="T44" fmla="*/ 35 w 52"/>
              <a:gd name="T45" fmla="*/ 6 h 74"/>
              <a:gd name="T46" fmla="*/ 31 w 52"/>
              <a:gd name="T47" fmla="*/ 1 h 74"/>
              <a:gd name="T48" fmla="*/ 29 w 52"/>
              <a:gd name="T49" fmla="*/ 4 h 74"/>
              <a:gd name="T50" fmla="*/ 25 w 52"/>
              <a:gd name="T51" fmla="*/ 0 h 74"/>
              <a:gd name="T52" fmla="*/ 23 w 52"/>
              <a:gd name="T53" fmla="*/ 3 h 74"/>
              <a:gd name="T54" fmla="*/ 22 w 52"/>
              <a:gd name="T55" fmla="*/ 4 h 74"/>
              <a:gd name="T56" fmla="*/ 20 w 52"/>
              <a:gd name="T57" fmla="*/ 2 h 74"/>
              <a:gd name="T58" fmla="*/ 17 w 52"/>
              <a:gd name="T59" fmla="*/ 6 h 74"/>
              <a:gd name="T60" fmla="*/ 15 w 52"/>
              <a:gd name="T61" fmla="*/ 5 h 74"/>
              <a:gd name="T62" fmla="*/ 11 w 52"/>
              <a:gd name="T63" fmla="*/ 21 h 74"/>
              <a:gd name="T64" fmla="*/ 11 w 52"/>
              <a:gd name="T65" fmla="*/ 21 h 74"/>
              <a:gd name="T66" fmla="*/ 11 w 52"/>
              <a:gd name="T67" fmla="*/ 26 h 74"/>
              <a:gd name="T68" fmla="*/ 12 w 52"/>
              <a:gd name="T69" fmla="*/ 28 h 74"/>
              <a:gd name="T70" fmla="*/ 13 w 52"/>
              <a:gd name="T71" fmla="*/ 31 h 74"/>
              <a:gd name="T72" fmla="*/ 19 w 52"/>
              <a:gd name="T73" fmla="*/ 38 h 74"/>
              <a:gd name="T74" fmla="*/ 26 w 52"/>
              <a:gd name="T75" fmla="*/ 41 h 74"/>
              <a:gd name="T76" fmla="*/ 33 w 52"/>
              <a:gd name="T77" fmla="*/ 38 h 74"/>
              <a:gd name="T78" fmla="*/ 39 w 52"/>
              <a:gd name="T79" fmla="*/ 29 h 74"/>
              <a:gd name="T80" fmla="*/ 40 w 52"/>
              <a:gd name="T81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74">
                <a:moveTo>
                  <a:pt x="37" y="42"/>
                </a:moveTo>
                <a:cubicBezTo>
                  <a:pt x="40" y="41"/>
                  <a:pt x="45" y="43"/>
                  <a:pt x="47" y="44"/>
                </a:cubicBezTo>
                <a:cubicBezTo>
                  <a:pt x="50" y="51"/>
                  <a:pt x="52" y="58"/>
                  <a:pt x="52" y="67"/>
                </a:cubicBezTo>
                <a:cubicBezTo>
                  <a:pt x="48" y="74"/>
                  <a:pt x="4" y="74"/>
                  <a:pt x="0" y="67"/>
                </a:cubicBezTo>
                <a:cubicBezTo>
                  <a:pt x="0" y="58"/>
                  <a:pt x="2" y="51"/>
                  <a:pt x="5" y="44"/>
                </a:cubicBezTo>
                <a:cubicBezTo>
                  <a:pt x="8" y="43"/>
                  <a:pt x="11" y="42"/>
                  <a:pt x="15" y="42"/>
                </a:cubicBezTo>
                <a:cubicBezTo>
                  <a:pt x="16" y="54"/>
                  <a:pt x="35" y="56"/>
                  <a:pt x="37" y="42"/>
                </a:cubicBezTo>
                <a:close/>
                <a:moveTo>
                  <a:pt x="15" y="19"/>
                </a:moveTo>
                <a:cubicBezTo>
                  <a:pt x="17" y="19"/>
                  <a:pt x="21" y="17"/>
                  <a:pt x="25" y="17"/>
                </a:cubicBezTo>
                <a:cubicBezTo>
                  <a:pt x="30" y="17"/>
                  <a:pt x="35" y="19"/>
                  <a:pt x="37" y="19"/>
                </a:cubicBezTo>
                <a:cubicBezTo>
                  <a:pt x="38" y="22"/>
                  <a:pt x="37" y="25"/>
                  <a:pt x="36" y="28"/>
                </a:cubicBezTo>
                <a:cubicBezTo>
                  <a:pt x="35" y="31"/>
                  <a:pt x="33" y="34"/>
                  <a:pt x="31" y="35"/>
                </a:cubicBezTo>
                <a:cubicBezTo>
                  <a:pt x="30" y="37"/>
                  <a:pt x="28" y="37"/>
                  <a:pt x="26" y="37"/>
                </a:cubicBezTo>
                <a:cubicBezTo>
                  <a:pt x="25" y="38"/>
                  <a:pt x="23" y="37"/>
                  <a:pt x="21" y="36"/>
                </a:cubicBezTo>
                <a:cubicBezTo>
                  <a:pt x="19" y="35"/>
                  <a:pt x="17" y="32"/>
                  <a:pt x="16" y="29"/>
                </a:cubicBezTo>
                <a:cubicBezTo>
                  <a:pt x="15" y="27"/>
                  <a:pt x="15" y="23"/>
                  <a:pt x="15" y="20"/>
                </a:cubicBezTo>
                <a:cubicBezTo>
                  <a:pt x="15" y="20"/>
                  <a:pt x="15" y="20"/>
                  <a:pt x="15" y="19"/>
                </a:cubicBezTo>
                <a:close/>
                <a:moveTo>
                  <a:pt x="40" y="28"/>
                </a:moveTo>
                <a:cubicBezTo>
                  <a:pt x="40" y="28"/>
                  <a:pt x="41" y="27"/>
                  <a:pt x="41" y="26"/>
                </a:cubicBezTo>
                <a:cubicBezTo>
                  <a:pt x="42" y="24"/>
                  <a:pt x="42" y="21"/>
                  <a:pt x="42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14"/>
                  <a:pt x="42" y="9"/>
                  <a:pt x="37" y="4"/>
                </a:cubicBezTo>
                <a:cubicBezTo>
                  <a:pt x="37" y="4"/>
                  <a:pt x="36" y="5"/>
                  <a:pt x="35" y="6"/>
                </a:cubicBezTo>
                <a:cubicBezTo>
                  <a:pt x="35" y="5"/>
                  <a:pt x="34" y="3"/>
                  <a:pt x="31" y="1"/>
                </a:cubicBezTo>
                <a:cubicBezTo>
                  <a:pt x="31" y="1"/>
                  <a:pt x="29" y="3"/>
                  <a:pt x="29" y="4"/>
                </a:cubicBezTo>
                <a:cubicBezTo>
                  <a:pt x="28" y="3"/>
                  <a:pt x="26" y="1"/>
                  <a:pt x="25" y="0"/>
                </a:cubicBezTo>
                <a:cubicBezTo>
                  <a:pt x="25" y="0"/>
                  <a:pt x="24" y="2"/>
                  <a:pt x="23" y="3"/>
                </a:cubicBezTo>
                <a:cubicBezTo>
                  <a:pt x="23" y="3"/>
                  <a:pt x="23" y="4"/>
                  <a:pt x="22" y="4"/>
                </a:cubicBezTo>
                <a:cubicBezTo>
                  <a:pt x="22" y="3"/>
                  <a:pt x="20" y="2"/>
                  <a:pt x="20" y="2"/>
                </a:cubicBezTo>
                <a:cubicBezTo>
                  <a:pt x="19" y="3"/>
                  <a:pt x="17" y="4"/>
                  <a:pt x="17" y="6"/>
                </a:cubicBezTo>
                <a:cubicBezTo>
                  <a:pt x="16" y="6"/>
                  <a:pt x="16" y="5"/>
                  <a:pt x="15" y="5"/>
                </a:cubicBezTo>
                <a:cubicBezTo>
                  <a:pt x="10" y="9"/>
                  <a:pt x="10" y="15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4"/>
                  <a:pt x="11" y="26"/>
                </a:cubicBezTo>
                <a:cubicBezTo>
                  <a:pt x="11" y="27"/>
                  <a:pt x="12" y="27"/>
                  <a:pt x="12" y="28"/>
                </a:cubicBezTo>
                <a:cubicBezTo>
                  <a:pt x="13" y="29"/>
                  <a:pt x="13" y="30"/>
                  <a:pt x="13" y="31"/>
                </a:cubicBezTo>
                <a:cubicBezTo>
                  <a:pt x="15" y="34"/>
                  <a:pt x="17" y="37"/>
                  <a:pt x="19" y="38"/>
                </a:cubicBezTo>
                <a:cubicBezTo>
                  <a:pt x="22" y="40"/>
                  <a:pt x="24" y="41"/>
                  <a:pt x="26" y="41"/>
                </a:cubicBezTo>
                <a:cubicBezTo>
                  <a:pt x="29" y="40"/>
                  <a:pt x="31" y="39"/>
                  <a:pt x="33" y="38"/>
                </a:cubicBezTo>
                <a:cubicBezTo>
                  <a:pt x="36" y="36"/>
                  <a:pt x="38" y="33"/>
                  <a:pt x="39" y="29"/>
                </a:cubicBezTo>
                <a:cubicBezTo>
                  <a:pt x="39" y="29"/>
                  <a:pt x="40" y="28"/>
                  <a:pt x="4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3" name="Freeform 5708"/>
          <p:cNvSpPr>
            <a:spLocks noEditPoints="1"/>
          </p:cNvSpPr>
          <p:nvPr/>
        </p:nvSpPr>
        <p:spPr bwMode="auto">
          <a:xfrm>
            <a:off x="7367703" y="2094021"/>
            <a:ext cx="457266" cy="527330"/>
          </a:xfrm>
          <a:custGeom>
            <a:avLst/>
            <a:gdLst>
              <a:gd name="T0" fmla="*/ 39 w 58"/>
              <a:gd name="T1" fmla="*/ 26 h 67"/>
              <a:gd name="T2" fmla="*/ 33 w 58"/>
              <a:gd name="T3" fmla="*/ 34 h 67"/>
              <a:gd name="T4" fmla="*/ 29 w 58"/>
              <a:gd name="T5" fmla="*/ 36 h 67"/>
              <a:gd name="T6" fmla="*/ 29 w 58"/>
              <a:gd name="T7" fmla="*/ 36 h 67"/>
              <a:gd name="T8" fmla="*/ 28 w 58"/>
              <a:gd name="T9" fmla="*/ 36 h 67"/>
              <a:gd name="T10" fmla="*/ 25 w 58"/>
              <a:gd name="T11" fmla="*/ 35 h 67"/>
              <a:gd name="T12" fmla="*/ 17 w 58"/>
              <a:gd name="T13" fmla="*/ 25 h 67"/>
              <a:gd name="T14" fmla="*/ 16 w 58"/>
              <a:gd name="T15" fmla="*/ 7 h 67"/>
              <a:gd name="T16" fmla="*/ 19 w 58"/>
              <a:gd name="T17" fmla="*/ 4 h 67"/>
              <a:gd name="T18" fmla="*/ 38 w 58"/>
              <a:gd name="T19" fmla="*/ 4 h 67"/>
              <a:gd name="T20" fmla="*/ 42 w 58"/>
              <a:gd name="T21" fmla="*/ 10 h 67"/>
              <a:gd name="T22" fmla="*/ 39 w 58"/>
              <a:gd name="T23" fmla="*/ 26 h 67"/>
              <a:gd name="T24" fmla="*/ 44 w 58"/>
              <a:gd name="T25" fmla="*/ 9 h 67"/>
              <a:gd name="T26" fmla="*/ 48 w 58"/>
              <a:gd name="T27" fmla="*/ 8 h 67"/>
              <a:gd name="T28" fmla="*/ 51 w 58"/>
              <a:gd name="T29" fmla="*/ 15 h 67"/>
              <a:gd name="T30" fmla="*/ 58 w 58"/>
              <a:gd name="T31" fmla="*/ 18 h 67"/>
              <a:gd name="T32" fmla="*/ 56 w 58"/>
              <a:gd name="T33" fmla="*/ 14 h 67"/>
              <a:gd name="T34" fmla="*/ 50 w 58"/>
              <a:gd name="T35" fmla="*/ 1 h 67"/>
              <a:gd name="T36" fmla="*/ 42 w 58"/>
              <a:gd name="T37" fmla="*/ 4 h 67"/>
              <a:gd name="T38" fmla="*/ 44 w 58"/>
              <a:gd name="T39" fmla="*/ 9 h 67"/>
              <a:gd name="T40" fmla="*/ 13 w 58"/>
              <a:gd name="T41" fmla="*/ 9 h 67"/>
              <a:gd name="T42" fmla="*/ 16 w 58"/>
              <a:gd name="T43" fmla="*/ 4 h 67"/>
              <a:gd name="T44" fmla="*/ 8 w 58"/>
              <a:gd name="T45" fmla="*/ 1 h 67"/>
              <a:gd name="T46" fmla="*/ 2 w 58"/>
              <a:gd name="T47" fmla="*/ 14 h 67"/>
              <a:gd name="T48" fmla="*/ 0 w 58"/>
              <a:gd name="T49" fmla="*/ 18 h 67"/>
              <a:gd name="T50" fmla="*/ 7 w 58"/>
              <a:gd name="T51" fmla="*/ 15 h 67"/>
              <a:gd name="T52" fmla="*/ 10 w 58"/>
              <a:gd name="T53" fmla="*/ 8 h 67"/>
              <a:gd name="T54" fmla="*/ 13 w 58"/>
              <a:gd name="T55" fmla="*/ 9 h 67"/>
              <a:gd name="T56" fmla="*/ 37 w 58"/>
              <a:gd name="T57" fmla="*/ 23 h 67"/>
              <a:gd name="T58" fmla="*/ 36 w 58"/>
              <a:gd name="T59" fmla="*/ 15 h 67"/>
              <a:gd name="T60" fmla="*/ 22 w 58"/>
              <a:gd name="T61" fmla="*/ 15 h 67"/>
              <a:gd name="T62" fmla="*/ 20 w 58"/>
              <a:gd name="T63" fmla="*/ 23 h 67"/>
              <a:gd name="T64" fmla="*/ 20 w 58"/>
              <a:gd name="T65" fmla="*/ 24 h 67"/>
              <a:gd name="T66" fmla="*/ 26 w 58"/>
              <a:gd name="T67" fmla="*/ 32 h 67"/>
              <a:gd name="T68" fmla="*/ 29 w 58"/>
              <a:gd name="T69" fmla="*/ 33 h 67"/>
              <a:gd name="T70" fmla="*/ 31 w 58"/>
              <a:gd name="T71" fmla="*/ 32 h 67"/>
              <a:gd name="T72" fmla="*/ 37 w 58"/>
              <a:gd name="T73" fmla="*/ 24 h 67"/>
              <a:gd name="T74" fmla="*/ 37 w 58"/>
              <a:gd name="T75" fmla="*/ 23 h 67"/>
              <a:gd name="T76" fmla="*/ 36 w 58"/>
              <a:gd name="T77" fmla="*/ 37 h 67"/>
              <a:gd name="T78" fmla="*/ 45 w 58"/>
              <a:gd name="T79" fmla="*/ 39 h 67"/>
              <a:gd name="T80" fmla="*/ 50 w 58"/>
              <a:gd name="T81" fmla="*/ 61 h 67"/>
              <a:gd name="T82" fmla="*/ 45 w 58"/>
              <a:gd name="T83" fmla="*/ 63 h 67"/>
              <a:gd name="T84" fmla="*/ 44 w 58"/>
              <a:gd name="T85" fmla="*/ 56 h 67"/>
              <a:gd name="T86" fmla="*/ 43 w 58"/>
              <a:gd name="T87" fmla="*/ 57 h 67"/>
              <a:gd name="T88" fmla="*/ 42 w 58"/>
              <a:gd name="T89" fmla="*/ 64 h 67"/>
              <a:gd name="T90" fmla="*/ 15 w 58"/>
              <a:gd name="T91" fmla="*/ 64 h 67"/>
              <a:gd name="T92" fmla="*/ 13 w 58"/>
              <a:gd name="T93" fmla="*/ 57 h 67"/>
              <a:gd name="T94" fmla="*/ 13 w 58"/>
              <a:gd name="T95" fmla="*/ 56 h 67"/>
              <a:gd name="T96" fmla="*/ 12 w 58"/>
              <a:gd name="T97" fmla="*/ 63 h 67"/>
              <a:gd name="T98" fmla="*/ 7 w 58"/>
              <a:gd name="T99" fmla="*/ 61 h 67"/>
              <a:gd name="T100" fmla="*/ 12 w 58"/>
              <a:gd name="T101" fmla="*/ 39 h 67"/>
              <a:gd name="T102" fmla="*/ 21 w 58"/>
              <a:gd name="T103" fmla="*/ 37 h 67"/>
              <a:gd name="T104" fmla="*/ 29 w 58"/>
              <a:gd name="T105" fmla="*/ 55 h 67"/>
              <a:gd name="T106" fmla="*/ 36 w 58"/>
              <a:gd name="T107" fmla="*/ 3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" h="67">
                <a:moveTo>
                  <a:pt x="39" y="26"/>
                </a:moveTo>
                <a:cubicBezTo>
                  <a:pt x="38" y="29"/>
                  <a:pt x="36" y="32"/>
                  <a:pt x="33" y="34"/>
                </a:cubicBezTo>
                <a:cubicBezTo>
                  <a:pt x="32" y="35"/>
                  <a:pt x="30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5"/>
                  <a:pt x="25" y="35"/>
                </a:cubicBezTo>
                <a:cubicBezTo>
                  <a:pt x="21" y="33"/>
                  <a:pt x="19" y="29"/>
                  <a:pt x="17" y="25"/>
                </a:cubicBezTo>
                <a:cubicBezTo>
                  <a:pt x="13" y="22"/>
                  <a:pt x="14" y="11"/>
                  <a:pt x="16" y="7"/>
                </a:cubicBezTo>
                <a:cubicBezTo>
                  <a:pt x="17" y="6"/>
                  <a:pt x="17" y="5"/>
                  <a:pt x="19" y="4"/>
                </a:cubicBezTo>
                <a:cubicBezTo>
                  <a:pt x="24" y="1"/>
                  <a:pt x="33" y="0"/>
                  <a:pt x="38" y="4"/>
                </a:cubicBezTo>
                <a:cubicBezTo>
                  <a:pt x="41" y="5"/>
                  <a:pt x="42" y="7"/>
                  <a:pt x="42" y="10"/>
                </a:cubicBezTo>
                <a:cubicBezTo>
                  <a:pt x="43" y="13"/>
                  <a:pt x="43" y="24"/>
                  <a:pt x="39" y="26"/>
                </a:cubicBezTo>
                <a:close/>
                <a:moveTo>
                  <a:pt x="44" y="9"/>
                </a:moveTo>
                <a:cubicBezTo>
                  <a:pt x="44" y="9"/>
                  <a:pt x="46" y="8"/>
                  <a:pt x="48" y="8"/>
                </a:cubicBezTo>
                <a:cubicBezTo>
                  <a:pt x="49" y="9"/>
                  <a:pt x="49" y="12"/>
                  <a:pt x="51" y="15"/>
                </a:cubicBezTo>
                <a:cubicBezTo>
                  <a:pt x="52" y="17"/>
                  <a:pt x="58" y="18"/>
                  <a:pt x="58" y="18"/>
                </a:cubicBezTo>
                <a:cubicBezTo>
                  <a:pt x="58" y="18"/>
                  <a:pt x="57" y="17"/>
                  <a:pt x="56" y="14"/>
                </a:cubicBezTo>
                <a:cubicBezTo>
                  <a:pt x="55" y="12"/>
                  <a:pt x="55" y="3"/>
                  <a:pt x="50" y="1"/>
                </a:cubicBezTo>
                <a:cubicBezTo>
                  <a:pt x="44" y="0"/>
                  <a:pt x="42" y="4"/>
                  <a:pt x="42" y="4"/>
                </a:cubicBezTo>
                <a:cubicBezTo>
                  <a:pt x="43" y="5"/>
                  <a:pt x="44" y="7"/>
                  <a:pt x="44" y="9"/>
                </a:cubicBezTo>
                <a:close/>
                <a:moveTo>
                  <a:pt x="13" y="9"/>
                </a:moveTo>
                <a:cubicBezTo>
                  <a:pt x="14" y="7"/>
                  <a:pt x="14" y="5"/>
                  <a:pt x="16" y="4"/>
                </a:cubicBezTo>
                <a:cubicBezTo>
                  <a:pt x="16" y="4"/>
                  <a:pt x="13" y="0"/>
                  <a:pt x="8" y="1"/>
                </a:cubicBezTo>
                <a:cubicBezTo>
                  <a:pt x="2" y="3"/>
                  <a:pt x="3" y="12"/>
                  <a:pt x="2" y="14"/>
                </a:cubicBezTo>
                <a:cubicBezTo>
                  <a:pt x="1" y="17"/>
                  <a:pt x="0" y="18"/>
                  <a:pt x="0" y="18"/>
                </a:cubicBezTo>
                <a:cubicBezTo>
                  <a:pt x="0" y="18"/>
                  <a:pt x="5" y="17"/>
                  <a:pt x="7" y="15"/>
                </a:cubicBezTo>
                <a:cubicBezTo>
                  <a:pt x="8" y="12"/>
                  <a:pt x="8" y="9"/>
                  <a:pt x="10" y="8"/>
                </a:cubicBezTo>
                <a:cubicBezTo>
                  <a:pt x="12" y="8"/>
                  <a:pt x="13" y="9"/>
                  <a:pt x="13" y="9"/>
                </a:cubicBezTo>
                <a:close/>
                <a:moveTo>
                  <a:pt x="37" y="23"/>
                </a:moveTo>
                <a:cubicBezTo>
                  <a:pt x="36" y="20"/>
                  <a:pt x="36" y="17"/>
                  <a:pt x="36" y="15"/>
                </a:cubicBezTo>
                <a:cubicBezTo>
                  <a:pt x="30" y="15"/>
                  <a:pt x="26" y="15"/>
                  <a:pt x="22" y="15"/>
                </a:cubicBezTo>
                <a:cubicBezTo>
                  <a:pt x="22" y="17"/>
                  <a:pt x="21" y="20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7"/>
                  <a:pt x="23" y="30"/>
                  <a:pt x="26" y="32"/>
                </a:cubicBezTo>
                <a:cubicBezTo>
                  <a:pt x="27" y="33"/>
                  <a:pt x="28" y="33"/>
                  <a:pt x="29" y="33"/>
                </a:cubicBezTo>
                <a:cubicBezTo>
                  <a:pt x="30" y="33"/>
                  <a:pt x="31" y="32"/>
                  <a:pt x="31" y="32"/>
                </a:cubicBezTo>
                <a:cubicBezTo>
                  <a:pt x="34" y="30"/>
                  <a:pt x="36" y="27"/>
                  <a:pt x="37" y="24"/>
                </a:cubicBezTo>
                <a:cubicBezTo>
                  <a:pt x="37" y="23"/>
                  <a:pt x="37" y="23"/>
                  <a:pt x="37" y="23"/>
                </a:cubicBezTo>
                <a:close/>
                <a:moveTo>
                  <a:pt x="36" y="37"/>
                </a:moveTo>
                <a:cubicBezTo>
                  <a:pt x="40" y="37"/>
                  <a:pt x="42" y="38"/>
                  <a:pt x="45" y="39"/>
                </a:cubicBezTo>
                <a:cubicBezTo>
                  <a:pt x="48" y="45"/>
                  <a:pt x="49" y="53"/>
                  <a:pt x="50" y="61"/>
                </a:cubicBezTo>
                <a:cubicBezTo>
                  <a:pt x="48" y="62"/>
                  <a:pt x="46" y="62"/>
                  <a:pt x="45" y="63"/>
                </a:cubicBezTo>
                <a:cubicBezTo>
                  <a:pt x="44" y="56"/>
                  <a:pt x="44" y="56"/>
                  <a:pt x="44" y="56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64"/>
                  <a:pt x="42" y="64"/>
                  <a:pt x="42" y="64"/>
                </a:cubicBezTo>
                <a:cubicBezTo>
                  <a:pt x="33" y="67"/>
                  <a:pt x="24" y="67"/>
                  <a:pt x="15" y="64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9" y="62"/>
                  <a:pt x="7" y="61"/>
                </a:cubicBezTo>
                <a:cubicBezTo>
                  <a:pt x="7" y="53"/>
                  <a:pt x="9" y="45"/>
                  <a:pt x="12" y="39"/>
                </a:cubicBezTo>
                <a:cubicBezTo>
                  <a:pt x="15" y="38"/>
                  <a:pt x="17" y="37"/>
                  <a:pt x="21" y="37"/>
                </a:cubicBezTo>
                <a:cubicBezTo>
                  <a:pt x="21" y="43"/>
                  <a:pt x="25" y="54"/>
                  <a:pt x="29" y="55"/>
                </a:cubicBezTo>
                <a:cubicBezTo>
                  <a:pt x="32" y="55"/>
                  <a:pt x="36" y="43"/>
                  <a:pt x="36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4" name="Freeform 5709"/>
          <p:cNvSpPr>
            <a:spLocks noEditPoints="1"/>
          </p:cNvSpPr>
          <p:nvPr/>
        </p:nvSpPr>
        <p:spPr bwMode="auto">
          <a:xfrm>
            <a:off x="1416852" y="2066363"/>
            <a:ext cx="405640" cy="582646"/>
          </a:xfrm>
          <a:custGeom>
            <a:avLst/>
            <a:gdLst>
              <a:gd name="T0" fmla="*/ 41 w 52"/>
              <a:gd name="T1" fmla="*/ 19 h 74"/>
              <a:gd name="T2" fmla="*/ 41 w 52"/>
              <a:gd name="T3" fmla="*/ 21 h 74"/>
              <a:gd name="T4" fmla="*/ 43 w 52"/>
              <a:gd name="T5" fmla="*/ 21 h 74"/>
              <a:gd name="T6" fmla="*/ 42 w 52"/>
              <a:gd name="T7" fmla="*/ 26 h 74"/>
              <a:gd name="T8" fmla="*/ 41 w 52"/>
              <a:gd name="T9" fmla="*/ 28 h 74"/>
              <a:gd name="T10" fmla="*/ 40 w 52"/>
              <a:gd name="T11" fmla="*/ 30 h 74"/>
              <a:gd name="T12" fmla="*/ 34 w 52"/>
              <a:gd name="T13" fmla="*/ 39 h 74"/>
              <a:gd name="T14" fmla="*/ 27 w 52"/>
              <a:gd name="T15" fmla="*/ 42 h 74"/>
              <a:gd name="T16" fmla="*/ 19 w 52"/>
              <a:gd name="T17" fmla="*/ 39 h 74"/>
              <a:gd name="T18" fmla="*/ 13 w 52"/>
              <a:gd name="T19" fmla="*/ 31 h 74"/>
              <a:gd name="T20" fmla="*/ 12 w 52"/>
              <a:gd name="T21" fmla="*/ 28 h 74"/>
              <a:gd name="T22" fmla="*/ 11 w 52"/>
              <a:gd name="T23" fmla="*/ 26 h 74"/>
              <a:gd name="T24" fmla="*/ 10 w 52"/>
              <a:gd name="T25" fmla="*/ 21 h 74"/>
              <a:gd name="T26" fmla="*/ 12 w 52"/>
              <a:gd name="T27" fmla="*/ 21 h 74"/>
              <a:gd name="T28" fmla="*/ 12 w 52"/>
              <a:gd name="T29" fmla="*/ 20 h 74"/>
              <a:gd name="T30" fmla="*/ 41 w 52"/>
              <a:gd name="T31" fmla="*/ 19 h 74"/>
              <a:gd name="T32" fmla="*/ 20 w 52"/>
              <a:gd name="T33" fmla="*/ 35 h 74"/>
              <a:gd name="T34" fmla="*/ 23 w 52"/>
              <a:gd name="T35" fmla="*/ 31 h 74"/>
              <a:gd name="T36" fmla="*/ 23 w 52"/>
              <a:gd name="T37" fmla="*/ 31 h 74"/>
              <a:gd name="T38" fmla="*/ 23 w 52"/>
              <a:gd name="T39" fmla="*/ 31 h 74"/>
              <a:gd name="T40" fmla="*/ 26 w 52"/>
              <a:gd name="T41" fmla="*/ 31 h 74"/>
              <a:gd name="T42" fmla="*/ 27 w 52"/>
              <a:gd name="T43" fmla="*/ 31 h 74"/>
              <a:gd name="T44" fmla="*/ 30 w 52"/>
              <a:gd name="T45" fmla="*/ 31 h 74"/>
              <a:gd name="T46" fmla="*/ 30 w 52"/>
              <a:gd name="T47" fmla="*/ 31 h 74"/>
              <a:gd name="T48" fmla="*/ 30 w 52"/>
              <a:gd name="T49" fmla="*/ 31 h 74"/>
              <a:gd name="T50" fmla="*/ 33 w 52"/>
              <a:gd name="T51" fmla="*/ 35 h 74"/>
              <a:gd name="T52" fmla="*/ 37 w 52"/>
              <a:gd name="T53" fmla="*/ 29 h 74"/>
              <a:gd name="T54" fmla="*/ 38 w 52"/>
              <a:gd name="T55" fmla="*/ 19 h 74"/>
              <a:gd name="T56" fmla="*/ 15 w 52"/>
              <a:gd name="T57" fmla="*/ 20 h 74"/>
              <a:gd name="T58" fmla="*/ 16 w 52"/>
              <a:gd name="T59" fmla="*/ 30 h 74"/>
              <a:gd name="T60" fmla="*/ 20 w 52"/>
              <a:gd name="T61" fmla="*/ 35 h 74"/>
              <a:gd name="T62" fmla="*/ 31 w 52"/>
              <a:gd name="T63" fmla="*/ 37 h 74"/>
              <a:gd name="T64" fmla="*/ 31 w 52"/>
              <a:gd name="T65" fmla="*/ 36 h 74"/>
              <a:gd name="T66" fmla="*/ 29 w 52"/>
              <a:gd name="T67" fmla="*/ 33 h 74"/>
              <a:gd name="T68" fmla="*/ 27 w 52"/>
              <a:gd name="T69" fmla="*/ 33 h 74"/>
              <a:gd name="T70" fmla="*/ 26 w 52"/>
              <a:gd name="T71" fmla="*/ 33 h 74"/>
              <a:gd name="T72" fmla="*/ 23 w 52"/>
              <a:gd name="T73" fmla="*/ 33 h 74"/>
              <a:gd name="T74" fmla="*/ 22 w 52"/>
              <a:gd name="T75" fmla="*/ 36 h 74"/>
              <a:gd name="T76" fmla="*/ 22 w 52"/>
              <a:gd name="T77" fmla="*/ 37 h 74"/>
              <a:gd name="T78" fmla="*/ 27 w 52"/>
              <a:gd name="T79" fmla="*/ 38 h 74"/>
              <a:gd name="T80" fmla="*/ 31 w 52"/>
              <a:gd name="T81" fmla="*/ 37 h 74"/>
              <a:gd name="T82" fmla="*/ 37 w 52"/>
              <a:gd name="T83" fmla="*/ 44 h 74"/>
              <a:gd name="T84" fmla="*/ 48 w 52"/>
              <a:gd name="T85" fmla="*/ 46 h 74"/>
              <a:gd name="T86" fmla="*/ 52 w 52"/>
              <a:gd name="T87" fmla="*/ 68 h 74"/>
              <a:gd name="T88" fmla="*/ 46 w 52"/>
              <a:gd name="T89" fmla="*/ 71 h 74"/>
              <a:gd name="T90" fmla="*/ 46 w 52"/>
              <a:gd name="T91" fmla="*/ 60 h 74"/>
              <a:gd name="T92" fmla="*/ 44 w 52"/>
              <a:gd name="T93" fmla="*/ 61 h 74"/>
              <a:gd name="T94" fmla="*/ 44 w 52"/>
              <a:gd name="T95" fmla="*/ 72 h 74"/>
              <a:gd name="T96" fmla="*/ 9 w 52"/>
              <a:gd name="T97" fmla="*/ 72 h 74"/>
              <a:gd name="T98" fmla="*/ 9 w 52"/>
              <a:gd name="T99" fmla="*/ 61 h 74"/>
              <a:gd name="T100" fmla="*/ 7 w 52"/>
              <a:gd name="T101" fmla="*/ 60 h 74"/>
              <a:gd name="T102" fmla="*/ 7 w 52"/>
              <a:gd name="T103" fmla="*/ 72 h 74"/>
              <a:gd name="T104" fmla="*/ 0 w 52"/>
              <a:gd name="T105" fmla="*/ 68 h 74"/>
              <a:gd name="T106" fmla="*/ 4 w 52"/>
              <a:gd name="T107" fmla="*/ 46 h 74"/>
              <a:gd name="T108" fmla="*/ 16 w 52"/>
              <a:gd name="T109" fmla="*/ 44 h 74"/>
              <a:gd name="T110" fmla="*/ 37 w 52"/>
              <a:gd name="T11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" h="74">
                <a:moveTo>
                  <a:pt x="41" y="19"/>
                </a:moveTo>
                <a:cubicBezTo>
                  <a:pt x="41" y="20"/>
                  <a:pt x="41" y="20"/>
                  <a:pt x="41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4"/>
                  <a:pt x="42" y="26"/>
                </a:cubicBezTo>
                <a:cubicBezTo>
                  <a:pt x="42" y="27"/>
                  <a:pt x="41" y="27"/>
                  <a:pt x="41" y="28"/>
                </a:cubicBezTo>
                <a:cubicBezTo>
                  <a:pt x="40" y="28"/>
                  <a:pt x="40" y="29"/>
                  <a:pt x="40" y="30"/>
                </a:cubicBezTo>
                <a:cubicBezTo>
                  <a:pt x="39" y="34"/>
                  <a:pt x="36" y="37"/>
                  <a:pt x="34" y="39"/>
                </a:cubicBezTo>
                <a:cubicBezTo>
                  <a:pt x="32" y="41"/>
                  <a:pt x="29" y="41"/>
                  <a:pt x="27" y="42"/>
                </a:cubicBezTo>
                <a:cubicBezTo>
                  <a:pt x="24" y="42"/>
                  <a:pt x="22" y="41"/>
                  <a:pt x="19" y="39"/>
                </a:cubicBezTo>
                <a:cubicBezTo>
                  <a:pt x="17" y="38"/>
                  <a:pt x="15" y="35"/>
                  <a:pt x="13" y="31"/>
                </a:cubicBezTo>
                <a:cubicBezTo>
                  <a:pt x="13" y="30"/>
                  <a:pt x="12" y="29"/>
                  <a:pt x="12" y="28"/>
                </a:cubicBezTo>
                <a:cubicBezTo>
                  <a:pt x="12" y="27"/>
                  <a:pt x="11" y="27"/>
                  <a:pt x="11" y="26"/>
                </a:cubicBezTo>
                <a:cubicBezTo>
                  <a:pt x="10" y="24"/>
                  <a:pt x="10" y="21"/>
                  <a:pt x="10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0"/>
                  <a:pt x="12" y="20"/>
                </a:cubicBezTo>
                <a:cubicBezTo>
                  <a:pt x="13" y="2"/>
                  <a:pt x="39" y="0"/>
                  <a:pt x="41" y="19"/>
                </a:cubicBezTo>
                <a:close/>
                <a:moveTo>
                  <a:pt x="20" y="35"/>
                </a:moveTo>
                <a:cubicBezTo>
                  <a:pt x="20" y="33"/>
                  <a:pt x="21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2" y="31"/>
                  <a:pt x="33" y="33"/>
                  <a:pt x="33" y="35"/>
                </a:cubicBezTo>
                <a:cubicBezTo>
                  <a:pt x="35" y="34"/>
                  <a:pt x="36" y="31"/>
                  <a:pt x="37" y="29"/>
                </a:cubicBezTo>
                <a:cubicBezTo>
                  <a:pt x="38" y="26"/>
                  <a:pt x="38" y="22"/>
                  <a:pt x="38" y="19"/>
                </a:cubicBezTo>
                <a:cubicBezTo>
                  <a:pt x="36" y="6"/>
                  <a:pt x="16" y="5"/>
                  <a:pt x="15" y="20"/>
                </a:cubicBezTo>
                <a:cubicBezTo>
                  <a:pt x="15" y="24"/>
                  <a:pt x="15" y="27"/>
                  <a:pt x="16" y="30"/>
                </a:cubicBezTo>
                <a:cubicBezTo>
                  <a:pt x="17" y="32"/>
                  <a:pt x="18" y="34"/>
                  <a:pt x="20" y="35"/>
                </a:cubicBezTo>
                <a:close/>
                <a:moveTo>
                  <a:pt x="31" y="37"/>
                </a:moveTo>
                <a:cubicBezTo>
                  <a:pt x="31" y="37"/>
                  <a:pt x="31" y="36"/>
                  <a:pt x="31" y="36"/>
                </a:cubicBezTo>
                <a:cubicBezTo>
                  <a:pt x="30" y="35"/>
                  <a:pt x="30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2" y="35"/>
                  <a:pt x="22" y="36"/>
                </a:cubicBezTo>
                <a:cubicBezTo>
                  <a:pt x="22" y="36"/>
                  <a:pt x="22" y="37"/>
                  <a:pt x="22" y="37"/>
                </a:cubicBezTo>
                <a:cubicBezTo>
                  <a:pt x="23" y="38"/>
                  <a:pt x="25" y="39"/>
                  <a:pt x="27" y="38"/>
                </a:cubicBezTo>
                <a:cubicBezTo>
                  <a:pt x="28" y="38"/>
                  <a:pt x="30" y="38"/>
                  <a:pt x="31" y="37"/>
                </a:cubicBezTo>
                <a:close/>
                <a:moveTo>
                  <a:pt x="37" y="44"/>
                </a:moveTo>
                <a:cubicBezTo>
                  <a:pt x="39" y="43"/>
                  <a:pt x="46" y="45"/>
                  <a:pt x="48" y="46"/>
                </a:cubicBezTo>
                <a:cubicBezTo>
                  <a:pt x="51" y="53"/>
                  <a:pt x="52" y="59"/>
                  <a:pt x="52" y="68"/>
                </a:cubicBezTo>
                <a:cubicBezTo>
                  <a:pt x="52" y="69"/>
                  <a:pt x="49" y="71"/>
                  <a:pt x="46" y="71"/>
                </a:cubicBezTo>
                <a:cubicBezTo>
                  <a:pt x="46" y="68"/>
                  <a:pt x="46" y="64"/>
                  <a:pt x="46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4"/>
                  <a:pt x="45" y="69"/>
                  <a:pt x="44" y="72"/>
                </a:cubicBezTo>
                <a:cubicBezTo>
                  <a:pt x="35" y="74"/>
                  <a:pt x="19" y="74"/>
                  <a:pt x="9" y="72"/>
                </a:cubicBezTo>
                <a:cubicBezTo>
                  <a:pt x="8" y="69"/>
                  <a:pt x="8" y="64"/>
                  <a:pt x="9" y="61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4"/>
                  <a:pt x="7" y="68"/>
                  <a:pt x="7" y="72"/>
                </a:cubicBezTo>
                <a:cubicBezTo>
                  <a:pt x="3" y="71"/>
                  <a:pt x="0" y="70"/>
                  <a:pt x="0" y="68"/>
                </a:cubicBezTo>
                <a:cubicBezTo>
                  <a:pt x="0" y="59"/>
                  <a:pt x="1" y="53"/>
                  <a:pt x="4" y="46"/>
                </a:cubicBezTo>
                <a:cubicBezTo>
                  <a:pt x="8" y="45"/>
                  <a:pt x="11" y="44"/>
                  <a:pt x="16" y="44"/>
                </a:cubicBezTo>
                <a:cubicBezTo>
                  <a:pt x="17" y="56"/>
                  <a:pt x="35" y="57"/>
                  <a:pt x="3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9181" y="3501627"/>
            <a:ext cx="2100982" cy="5770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04267" y="3302559"/>
            <a:ext cx="105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61402" y="3506837"/>
            <a:ext cx="2100982" cy="5770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96488" y="3307769"/>
            <a:ext cx="105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93108" y="3501627"/>
            <a:ext cx="2100982" cy="5770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28194" y="3302559"/>
            <a:ext cx="105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85329" y="3506837"/>
            <a:ext cx="2100982" cy="5770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 smtClean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  <a:p>
            <a:pPr algn="ctr"/>
            <a:r>
              <a:rPr lang="en-US" altLang="zh-CN" sz="105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20415" y="3307769"/>
            <a:ext cx="105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635896" y="1206992"/>
          <a:ext cx="4752528" cy="323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矩形 7"/>
          <p:cNvSpPr/>
          <p:nvPr/>
        </p:nvSpPr>
        <p:spPr>
          <a:xfrm flipH="1">
            <a:off x="1118983" y="137565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</a:t>
            </a:r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95248" y="1375658"/>
            <a:ext cx="13237" cy="28315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15616" y="1960432"/>
            <a:ext cx="2375645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flipH="1">
            <a:off x="1341423" y="1960432"/>
            <a:ext cx="216706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 Type something here Type something here</a:t>
            </a:r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Type something here Type something here Type something here Type something here Type something here Type something here Type something </a:t>
            </a:r>
            <a:r>
              <a:rPr lang="en-US" altLang="zh-CN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1238612" y="1275606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51456" y="1388180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637088" y="1275606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749932" y="1388180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H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035565" y="1275606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148409" y="1388180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434041" y="1275606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546885" y="1388180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N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832517" y="1275606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945361" y="1388180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K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637088" y="2447907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749932" y="2560481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Y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035565" y="2447907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148409" y="2560481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O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434041" y="2447907"/>
            <a:ext cx="1072870" cy="1072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zh-CN" altLang="en-US" sz="600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546885" y="2560481"/>
            <a:ext cx="847181" cy="847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</a:t>
            </a:r>
            <a:endParaRPr lang="zh-CN" altLang="en-US" sz="60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496" y="4092629"/>
            <a:ext cx="90750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扁平化商务展示模板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时尚中黑简体" panose="0101010401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843808" y="3651870"/>
            <a:ext cx="3456384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职场培训</a:t>
            </a:r>
            <a:r>
              <a:rPr lang="en-US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·</a:t>
            </a: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项目策划</a:t>
            </a:r>
            <a:r>
              <a:rPr lang="en-US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·</a:t>
            </a: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时尚中黑简体" panose="01010104010101010101" pitchFamily="2" charset="-122"/>
              </a:rPr>
              <a:t>工作总结</a:t>
            </a:r>
            <a:endParaRPr lang="zh-CN" altLang="en-US" sz="2000" dirty="0"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时尚中黑简体" panose="0101010401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648002" y="32306"/>
            <a:ext cx="3676526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The Coolest Design</a:t>
            </a:r>
            <a:endParaRPr lang="en-US" altLang="zh-CN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499992" y="483518"/>
            <a:ext cx="46085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adipisicing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sed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do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eiusmod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tempor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incididunt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ut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labore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et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dolore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 magna </a:t>
            </a:r>
            <a:r>
              <a:rPr lang="en-US" altLang="zh-CN" sz="105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aliqua</a:t>
            </a:r>
            <a:r>
              <a:rPr lang="en-US" altLang="zh-CN" sz="105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.</a:t>
            </a:r>
            <a:endParaRPr lang="en-US" altLang="zh-CN" sz="105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7544" y="20708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rPr>
              <a:t>Type something here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5" name="Freeform 5658"/>
          <p:cNvSpPr>
            <a:spLocks noEditPoints="1"/>
          </p:cNvSpPr>
          <p:nvPr/>
        </p:nvSpPr>
        <p:spPr bwMode="auto">
          <a:xfrm>
            <a:off x="251520" y="226828"/>
            <a:ext cx="236538" cy="254000"/>
          </a:xfrm>
          <a:custGeom>
            <a:avLst/>
            <a:gdLst>
              <a:gd name="T0" fmla="*/ 12 w 70"/>
              <a:gd name="T1" fmla="*/ 3 h 75"/>
              <a:gd name="T2" fmla="*/ 21 w 70"/>
              <a:gd name="T3" fmla="*/ 11 h 75"/>
              <a:gd name="T4" fmla="*/ 12 w 70"/>
              <a:gd name="T5" fmla="*/ 19 h 75"/>
              <a:gd name="T6" fmla="*/ 4 w 70"/>
              <a:gd name="T7" fmla="*/ 11 h 75"/>
              <a:gd name="T8" fmla="*/ 12 w 70"/>
              <a:gd name="T9" fmla="*/ 3 h 75"/>
              <a:gd name="T10" fmla="*/ 57 w 70"/>
              <a:gd name="T11" fmla="*/ 3 h 75"/>
              <a:gd name="T12" fmla="*/ 49 w 70"/>
              <a:gd name="T13" fmla="*/ 11 h 75"/>
              <a:gd name="T14" fmla="*/ 57 w 70"/>
              <a:gd name="T15" fmla="*/ 19 h 75"/>
              <a:gd name="T16" fmla="*/ 65 w 70"/>
              <a:gd name="T17" fmla="*/ 11 h 75"/>
              <a:gd name="T18" fmla="*/ 57 w 70"/>
              <a:gd name="T19" fmla="*/ 3 h 75"/>
              <a:gd name="T20" fmla="*/ 49 w 70"/>
              <a:gd name="T21" fmla="*/ 50 h 75"/>
              <a:gd name="T22" fmla="*/ 49 w 70"/>
              <a:gd name="T23" fmla="*/ 72 h 75"/>
              <a:gd name="T24" fmla="*/ 54 w 70"/>
              <a:gd name="T25" fmla="*/ 72 h 75"/>
              <a:gd name="T26" fmla="*/ 57 w 70"/>
              <a:gd name="T27" fmla="*/ 56 h 75"/>
              <a:gd name="T28" fmla="*/ 59 w 70"/>
              <a:gd name="T29" fmla="*/ 72 h 75"/>
              <a:gd name="T30" fmla="*/ 65 w 70"/>
              <a:gd name="T31" fmla="*/ 72 h 75"/>
              <a:gd name="T32" fmla="*/ 65 w 70"/>
              <a:gd name="T33" fmla="*/ 48 h 75"/>
              <a:gd name="T34" fmla="*/ 70 w 70"/>
              <a:gd name="T35" fmla="*/ 41 h 75"/>
              <a:gd name="T36" fmla="*/ 70 w 70"/>
              <a:gd name="T37" fmla="*/ 28 h 75"/>
              <a:gd name="T38" fmla="*/ 62 w 70"/>
              <a:gd name="T39" fmla="*/ 21 h 75"/>
              <a:gd name="T40" fmla="*/ 52 w 70"/>
              <a:gd name="T41" fmla="*/ 21 h 75"/>
              <a:gd name="T42" fmla="*/ 50 w 70"/>
              <a:gd name="T43" fmla="*/ 21 h 75"/>
              <a:gd name="T44" fmla="*/ 52 w 70"/>
              <a:gd name="T45" fmla="*/ 28 h 75"/>
              <a:gd name="T46" fmla="*/ 52 w 70"/>
              <a:gd name="T47" fmla="*/ 41 h 75"/>
              <a:gd name="T48" fmla="*/ 49 w 70"/>
              <a:gd name="T49" fmla="*/ 50 h 75"/>
              <a:gd name="T50" fmla="*/ 35 w 70"/>
              <a:gd name="T51" fmla="*/ 0 h 75"/>
              <a:gd name="T52" fmla="*/ 44 w 70"/>
              <a:gd name="T53" fmla="*/ 9 h 75"/>
              <a:gd name="T54" fmla="*/ 35 w 70"/>
              <a:gd name="T55" fmla="*/ 17 h 75"/>
              <a:gd name="T56" fmla="*/ 26 w 70"/>
              <a:gd name="T57" fmla="*/ 9 h 75"/>
              <a:gd name="T58" fmla="*/ 35 w 70"/>
              <a:gd name="T59" fmla="*/ 0 h 75"/>
              <a:gd name="T60" fmla="*/ 44 w 70"/>
              <a:gd name="T61" fmla="*/ 49 h 75"/>
              <a:gd name="T62" fmla="*/ 44 w 70"/>
              <a:gd name="T63" fmla="*/ 75 h 75"/>
              <a:gd name="T64" fmla="*/ 37 w 70"/>
              <a:gd name="T65" fmla="*/ 75 h 75"/>
              <a:gd name="T66" fmla="*/ 35 w 70"/>
              <a:gd name="T67" fmla="*/ 58 h 75"/>
              <a:gd name="T68" fmla="*/ 32 w 70"/>
              <a:gd name="T69" fmla="*/ 75 h 75"/>
              <a:gd name="T70" fmla="*/ 25 w 70"/>
              <a:gd name="T71" fmla="*/ 75 h 75"/>
              <a:gd name="T72" fmla="*/ 25 w 70"/>
              <a:gd name="T73" fmla="*/ 49 h 75"/>
              <a:gd name="T74" fmla="*/ 21 w 70"/>
              <a:gd name="T75" fmla="*/ 41 h 75"/>
              <a:gd name="T76" fmla="*/ 21 w 70"/>
              <a:gd name="T77" fmla="*/ 28 h 75"/>
              <a:gd name="T78" fmla="*/ 29 w 70"/>
              <a:gd name="T79" fmla="*/ 19 h 75"/>
              <a:gd name="T80" fmla="*/ 40 w 70"/>
              <a:gd name="T81" fmla="*/ 19 h 75"/>
              <a:gd name="T82" fmla="*/ 48 w 70"/>
              <a:gd name="T83" fmla="*/ 28 h 75"/>
              <a:gd name="T84" fmla="*/ 48 w 70"/>
              <a:gd name="T85" fmla="*/ 41 h 75"/>
              <a:gd name="T86" fmla="*/ 44 w 70"/>
              <a:gd name="T87" fmla="*/ 49 h 75"/>
              <a:gd name="T88" fmla="*/ 21 w 70"/>
              <a:gd name="T89" fmla="*/ 50 h 75"/>
              <a:gd name="T90" fmla="*/ 21 w 70"/>
              <a:gd name="T91" fmla="*/ 72 h 75"/>
              <a:gd name="T92" fmla="*/ 15 w 70"/>
              <a:gd name="T93" fmla="*/ 72 h 75"/>
              <a:gd name="T94" fmla="*/ 12 w 70"/>
              <a:gd name="T95" fmla="*/ 56 h 75"/>
              <a:gd name="T96" fmla="*/ 10 w 70"/>
              <a:gd name="T97" fmla="*/ 72 h 75"/>
              <a:gd name="T98" fmla="*/ 4 w 70"/>
              <a:gd name="T99" fmla="*/ 72 h 75"/>
              <a:gd name="T100" fmla="*/ 4 w 70"/>
              <a:gd name="T101" fmla="*/ 48 h 75"/>
              <a:gd name="T102" fmla="*/ 0 w 70"/>
              <a:gd name="T103" fmla="*/ 41 h 75"/>
              <a:gd name="T104" fmla="*/ 0 w 70"/>
              <a:gd name="T105" fmla="*/ 28 h 75"/>
              <a:gd name="T106" fmla="*/ 7 w 70"/>
              <a:gd name="T107" fmla="*/ 21 h 75"/>
              <a:gd name="T108" fmla="*/ 17 w 70"/>
              <a:gd name="T109" fmla="*/ 21 h 75"/>
              <a:gd name="T110" fmla="*/ 19 w 70"/>
              <a:gd name="T111" fmla="*/ 21 h 75"/>
              <a:gd name="T112" fmla="*/ 17 w 70"/>
              <a:gd name="T113" fmla="*/ 28 h 75"/>
              <a:gd name="T114" fmla="*/ 17 w 70"/>
              <a:gd name="T115" fmla="*/ 41 h 75"/>
              <a:gd name="T116" fmla="*/ 21 w 70"/>
              <a:gd name="T11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9" y="2209695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6" y="2212400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0" rIns="134997" bIns="0" anchor="ctr"/>
          <a:lstStyle/>
          <a:p>
            <a:pPr algn="ctr" defTabSz="685800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</a:t>
            </a: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  <a:sym typeface="+mn-ea"/>
              </a:rPr>
              <a:t>qeeho</a:t>
            </a: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endParaRPr lang="zh-CN" altLang="en-US" sz="2100" spc="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4" y="2940768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8aabc049-3b06-4eae-9983-997a7a85ca16"/>
  <p:tag name="COMMONDATA" val="eyJoZGlkIjoiM2IwMWEyMzU2Yjg4ZjI3NTRlZmY5NjdkNmFjOGJhZD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3279</Words>
  <Application>WPS 演示</Application>
  <PresentationFormat>全屏显示(16:9)</PresentationFormat>
  <Paragraphs>182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时尚中黑简体</vt:lpstr>
      <vt:lpstr>微软雅黑</vt:lpstr>
      <vt:lpstr>Meiryo</vt:lpstr>
      <vt:lpstr>Arial Narrow</vt:lpstr>
      <vt:lpstr>Calibri</vt:lpstr>
      <vt:lpstr>Arial Unicode MS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木糖醇</cp:lastModifiedBy>
  <cp:revision>1</cp:revision>
  <dcterms:created xsi:type="dcterms:W3CDTF">2022-12-20T12:15:54Z</dcterms:created>
  <dcterms:modified xsi:type="dcterms:W3CDTF">2022-12-20T12:15:57Z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1B428467811B413DB580BE29875DC8DD</vt:lpwstr>
  </property>
  <property fmtid="{D5CDD505-2E9C-101B-9397-08002B2CF9AE}" pid="3" name="KSOProductBuildVer">
    <vt:lpwstr>2052-11.1.0.12980</vt:lpwstr>
  </property>
</Properties>
</file>